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4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7.xml" ContentType="application/vnd.openxmlformats-officedocument.themeOverr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7"/>
  </p:notesMasterIdLst>
  <p:handoutMasterIdLst>
    <p:handoutMasterId r:id="rId18"/>
  </p:handoutMasterIdLst>
  <p:sldIdLst>
    <p:sldId id="256" r:id="rId2"/>
    <p:sldId id="321" r:id="rId3"/>
    <p:sldId id="341" r:id="rId4"/>
    <p:sldId id="320" r:id="rId5"/>
    <p:sldId id="332" r:id="rId6"/>
    <p:sldId id="333" r:id="rId7"/>
    <p:sldId id="338" r:id="rId8"/>
    <p:sldId id="339" r:id="rId9"/>
    <p:sldId id="337" r:id="rId10"/>
    <p:sldId id="319" r:id="rId11"/>
    <p:sldId id="335" r:id="rId12"/>
    <p:sldId id="318" r:id="rId13"/>
    <p:sldId id="336" r:id="rId14"/>
    <p:sldId id="317" r:id="rId15"/>
    <p:sldId id="315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Contreras" initials="MC" lastIdx="3" clrIdx="0">
    <p:extLst>
      <p:ext uri="{19B8F6BF-5375-455C-9EA6-DF929625EA0E}">
        <p15:presenceInfo xmlns:p15="http://schemas.microsoft.com/office/powerpoint/2012/main" userId="S-1-5-21-1413734037-4171869932-2362094686-179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3A3B"/>
    <a:srgbClr val="014A99"/>
    <a:srgbClr val="004996"/>
    <a:srgbClr val="FF3F3F"/>
    <a:srgbClr val="FCBD24"/>
    <a:srgbClr val="69E781"/>
    <a:srgbClr val="5EB2FC"/>
    <a:srgbClr val="4949E7"/>
    <a:srgbClr val="963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86DE0E-C4ED-4620-B8FC-B18F3CE06437}" v="607" dt="2022-04-08T14:17:10.8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92958" autoAdjust="0"/>
  </p:normalViewPr>
  <p:slideViewPr>
    <p:cSldViewPr snapToGrid="0" snapToObjects="1">
      <p:cViewPr varScale="1">
        <p:scale>
          <a:sx n="112" d="100"/>
          <a:sy n="112" d="100"/>
        </p:scale>
        <p:origin x="8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5" d="100"/>
          <a:sy n="55" d="100"/>
        </p:scale>
        <p:origin x="2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ía gabriela contreras garcia" userId="b9f8892f486f2495" providerId="LiveId" clId="{1686DE0E-C4ED-4620-B8FC-B18F3CE06437}"/>
    <pc:docChg chg="undo custSel addSld delSld modSld sldOrd">
      <pc:chgData name="María gabriela contreras garcia" userId="b9f8892f486f2495" providerId="LiveId" clId="{1686DE0E-C4ED-4620-B8FC-B18F3CE06437}" dt="2022-04-08T14:36:15.329" v="3170" actId="207"/>
      <pc:docMkLst>
        <pc:docMk/>
      </pc:docMkLst>
      <pc:sldChg chg="modSp mod">
        <pc:chgData name="María gabriela contreras garcia" userId="b9f8892f486f2495" providerId="LiveId" clId="{1686DE0E-C4ED-4620-B8FC-B18F3CE06437}" dt="2022-04-06T22:54:31.063" v="462" actId="6549"/>
        <pc:sldMkLst>
          <pc:docMk/>
          <pc:sldMk cId="1149841835" sldId="256"/>
        </pc:sldMkLst>
        <pc:spChg chg="mod">
          <ac:chgData name="María gabriela contreras garcia" userId="b9f8892f486f2495" providerId="LiveId" clId="{1686DE0E-C4ED-4620-B8FC-B18F3CE06437}" dt="2022-04-06T22:54:31.063" v="462" actId="6549"/>
          <ac:spMkLst>
            <pc:docMk/>
            <pc:sldMk cId="1149841835" sldId="256"/>
            <ac:spMk id="7" creationId="{5915F2C9-37F8-4B16-9FF3-271790700AD0}"/>
          </ac:spMkLst>
        </pc:spChg>
      </pc:sldChg>
      <pc:sldChg chg="modSp mod ord">
        <pc:chgData name="María gabriela contreras garcia" userId="b9f8892f486f2495" providerId="LiveId" clId="{1686DE0E-C4ED-4620-B8FC-B18F3CE06437}" dt="2022-04-08T12:49:50.846" v="2225" actId="122"/>
        <pc:sldMkLst>
          <pc:docMk/>
          <pc:sldMk cId="212860502" sldId="307"/>
        </pc:sldMkLst>
        <pc:spChg chg="mod">
          <ac:chgData name="María gabriela contreras garcia" userId="b9f8892f486f2495" providerId="LiveId" clId="{1686DE0E-C4ED-4620-B8FC-B18F3CE06437}" dt="2022-04-08T12:44:39.571" v="2146" actId="14100"/>
          <ac:spMkLst>
            <pc:docMk/>
            <pc:sldMk cId="212860502" sldId="307"/>
            <ac:spMk id="4" creationId="{220227D9-B977-4498-B067-18BC50ABC7AF}"/>
          </ac:spMkLst>
        </pc:spChg>
        <pc:graphicFrameChg chg="mod">
          <ac:chgData name="María gabriela contreras garcia" userId="b9f8892f486f2495" providerId="LiveId" clId="{1686DE0E-C4ED-4620-B8FC-B18F3CE06437}" dt="2022-04-08T12:49:50.846" v="2225" actId="122"/>
          <ac:graphicFrameMkLst>
            <pc:docMk/>
            <pc:sldMk cId="212860502" sldId="307"/>
            <ac:graphicFrameMk id="6" creationId="{00000000-0000-0000-0000-000000000000}"/>
          </ac:graphicFrameMkLst>
        </pc:graphicFrameChg>
      </pc:sldChg>
      <pc:sldChg chg="addSp delSp modSp mod modClrScheme chgLayout">
        <pc:chgData name="María gabriela contreras garcia" userId="b9f8892f486f2495" providerId="LiveId" clId="{1686DE0E-C4ED-4620-B8FC-B18F3CE06437}" dt="2022-04-08T14:19:44.334" v="3145" actId="14100"/>
        <pc:sldMkLst>
          <pc:docMk/>
          <pc:sldMk cId="2840809738" sldId="309"/>
        </pc:sldMkLst>
        <pc:spChg chg="add del mod ord">
          <ac:chgData name="María gabriela contreras garcia" userId="b9f8892f486f2495" providerId="LiveId" clId="{1686DE0E-C4ED-4620-B8FC-B18F3CE06437}" dt="2022-04-08T13:52:43.531" v="2339" actId="478"/>
          <ac:spMkLst>
            <pc:docMk/>
            <pc:sldMk cId="2840809738" sldId="309"/>
            <ac:spMk id="2" creationId="{1B1B215C-1593-4229-83BE-01AA97191B48}"/>
          </ac:spMkLst>
        </pc:spChg>
        <pc:spChg chg="add mod ord">
          <ac:chgData name="María gabriela contreras garcia" userId="b9f8892f486f2495" providerId="LiveId" clId="{1686DE0E-C4ED-4620-B8FC-B18F3CE06437}" dt="2022-04-08T14:14:33.681" v="2997" actId="123"/>
          <ac:spMkLst>
            <pc:docMk/>
            <pc:sldMk cId="2840809738" sldId="309"/>
            <ac:spMk id="3" creationId="{7A4C7EB9-B6FA-4AB8-BD10-CEDDA9224F91}"/>
          </ac:spMkLst>
        </pc:spChg>
        <pc:spChg chg="add mod">
          <ac:chgData name="María gabriela contreras garcia" userId="b9f8892f486f2495" providerId="LiveId" clId="{1686DE0E-C4ED-4620-B8FC-B18F3CE06437}" dt="2022-04-08T14:05:04.372" v="2982" actId="20577"/>
          <ac:spMkLst>
            <pc:docMk/>
            <pc:sldMk cId="2840809738" sldId="309"/>
            <ac:spMk id="4" creationId="{E7520F62-C8E8-4B78-B56A-23C338DA5239}"/>
          </ac:spMkLst>
        </pc:spChg>
        <pc:spChg chg="del mod">
          <ac:chgData name="María gabriela contreras garcia" userId="b9f8892f486f2495" providerId="LiveId" clId="{1686DE0E-C4ED-4620-B8FC-B18F3CE06437}" dt="2022-04-07T22:56:07.735" v="1889" actId="478"/>
          <ac:spMkLst>
            <pc:docMk/>
            <pc:sldMk cId="2840809738" sldId="309"/>
            <ac:spMk id="8" creationId="{D660BC82-C822-42AF-90DE-FF5945374A41}"/>
          </ac:spMkLst>
        </pc:spChg>
        <pc:picChg chg="add mod">
          <ac:chgData name="María gabriela contreras garcia" userId="b9f8892f486f2495" providerId="LiveId" clId="{1686DE0E-C4ED-4620-B8FC-B18F3CE06437}" dt="2022-04-08T14:19:44.334" v="3145" actId="14100"/>
          <ac:picMkLst>
            <pc:docMk/>
            <pc:sldMk cId="2840809738" sldId="309"/>
            <ac:picMk id="5" creationId="{0EC9D51C-5A37-4757-ADB9-7386816C1327}"/>
          </ac:picMkLst>
        </pc:picChg>
      </pc:sldChg>
      <pc:sldChg chg="addSp delSp modSp mod ord">
        <pc:chgData name="María gabriela contreras garcia" userId="b9f8892f486f2495" providerId="LiveId" clId="{1686DE0E-C4ED-4620-B8FC-B18F3CE06437}" dt="2022-04-08T14:19:00.241" v="3144" actId="255"/>
        <pc:sldMkLst>
          <pc:docMk/>
          <pc:sldMk cId="3018976270" sldId="314"/>
        </pc:sldMkLst>
        <pc:spChg chg="mod">
          <ac:chgData name="María gabriela contreras garcia" userId="b9f8892f486f2495" providerId="LiveId" clId="{1686DE0E-C4ED-4620-B8FC-B18F3CE06437}" dt="2022-04-08T14:16:49.012" v="3121" actId="1076"/>
          <ac:spMkLst>
            <pc:docMk/>
            <pc:sldMk cId="3018976270" sldId="314"/>
            <ac:spMk id="5" creationId="{24FEE5FF-D47A-4AFB-A403-CECBCA573090}"/>
          </ac:spMkLst>
        </pc:spChg>
        <pc:spChg chg="add mod">
          <ac:chgData name="María gabriela contreras garcia" userId="b9f8892f486f2495" providerId="LiveId" clId="{1686DE0E-C4ED-4620-B8FC-B18F3CE06437}" dt="2022-04-08T14:19:00.241" v="3144" actId="255"/>
          <ac:spMkLst>
            <pc:docMk/>
            <pc:sldMk cId="3018976270" sldId="314"/>
            <ac:spMk id="7" creationId="{EB475043-1576-4570-962D-789727121C45}"/>
          </ac:spMkLst>
        </pc:spChg>
        <pc:graphicFrameChg chg="del mod">
          <ac:chgData name="María gabriela contreras garcia" userId="b9f8892f486f2495" providerId="LiveId" clId="{1686DE0E-C4ED-4620-B8FC-B18F3CE06437}" dt="2022-04-08T14:16:12.139" v="3112" actId="478"/>
          <ac:graphicFrameMkLst>
            <pc:docMk/>
            <pc:sldMk cId="3018976270" sldId="314"/>
            <ac:graphicFrameMk id="25" creationId="{8E122C80-76C7-49E9-8FD3-4C9E9DC09CB4}"/>
          </ac:graphicFrameMkLst>
        </pc:graphicFrameChg>
        <pc:picChg chg="del mod">
          <ac:chgData name="María gabriela contreras garcia" userId="b9f8892f486f2495" providerId="LiveId" clId="{1686DE0E-C4ED-4620-B8FC-B18F3CE06437}" dt="2022-04-08T14:14:47.737" v="2998" actId="478"/>
          <ac:picMkLst>
            <pc:docMk/>
            <pc:sldMk cId="3018976270" sldId="314"/>
            <ac:picMk id="3" creationId="{E65CF4B0-0125-4EF0-AC80-159E6FD79C63}"/>
          </ac:picMkLst>
        </pc:picChg>
        <pc:picChg chg="mod">
          <ac:chgData name="María gabriela contreras garcia" userId="b9f8892f486f2495" providerId="LiveId" clId="{1686DE0E-C4ED-4620-B8FC-B18F3CE06437}" dt="2022-04-08T14:15:58.540" v="3109" actId="1076"/>
          <ac:picMkLst>
            <pc:docMk/>
            <pc:sldMk cId="3018976270" sldId="314"/>
            <ac:picMk id="6" creationId="{A912A479-FC18-4A5D-990B-250AA98721CE}"/>
          </ac:picMkLst>
        </pc:picChg>
      </pc:sldChg>
      <pc:sldChg chg="modSp mod">
        <pc:chgData name="María gabriela contreras garcia" userId="b9f8892f486f2495" providerId="LiveId" clId="{1686DE0E-C4ED-4620-B8FC-B18F3CE06437}" dt="2022-04-07T22:52:46.088" v="1857" actId="14100"/>
        <pc:sldMkLst>
          <pc:docMk/>
          <pc:sldMk cId="2463801614" sldId="318"/>
        </pc:sldMkLst>
        <pc:spChg chg="mod">
          <ac:chgData name="María gabriela contreras garcia" userId="b9f8892f486f2495" providerId="LiveId" clId="{1686DE0E-C4ED-4620-B8FC-B18F3CE06437}" dt="2022-04-07T22:52:46.088" v="1857" actId="14100"/>
          <ac:spMkLst>
            <pc:docMk/>
            <pc:sldMk cId="2463801614" sldId="318"/>
            <ac:spMk id="6" creationId="{AC40233D-0CFA-4B56-A28B-D335E479972B}"/>
          </ac:spMkLst>
        </pc:spChg>
      </pc:sldChg>
      <pc:sldChg chg="addSp delSp modSp mod">
        <pc:chgData name="María gabriela contreras garcia" userId="b9f8892f486f2495" providerId="LiveId" clId="{1686DE0E-C4ED-4620-B8FC-B18F3CE06437}" dt="2022-04-07T22:52:33.673" v="1855" actId="20577"/>
        <pc:sldMkLst>
          <pc:docMk/>
          <pc:sldMk cId="3759560136" sldId="353"/>
        </pc:sldMkLst>
        <pc:spChg chg="add del mod">
          <ac:chgData name="María gabriela contreras garcia" userId="b9f8892f486f2495" providerId="LiveId" clId="{1686DE0E-C4ED-4620-B8FC-B18F3CE06437}" dt="2022-04-07T22:48:02.428" v="1806" actId="478"/>
          <ac:spMkLst>
            <pc:docMk/>
            <pc:sldMk cId="3759560136" sldId="353"/>
            <ac:spMk id="4" creationId="{164DCBC6-40DA-4EE4-BA52-5B87F7620175}"/>
          </ac:spMkLst>
        </pc:spChg>
        <pc:spChg chg="del mod">
          <ac:chgData name="María gabriela contreras garcia" userId="b9f8892f486f2495" providerId="LiveId" clId="{1686DE0E-C4ED-4620-B8FC-B18F3CE06437}" dt="2022-04-07T22:47:58.470" v="1804" actId="478"/>
          <ac:spMkLst>
            <pc:docMk/>
            <pc:sldMk cId="3759560136" sldId="353"/>
            <ac:spMk id="6" creationId="{AC40233D-0CFA-4B56-A28B-D335E479972B}"/>
          </ac:spMkLst>
        </pc:spChg>
        <pc:spChg chg="mod">
          <ac:chgData name="María gabriela contreras garcia" userId="b9f8892f486f2495" providerId="LiveId" clId="{1686DE0E-C4ED-4620-B8FC-B18F3CE06437}" dt="2022-04-07T22:48:40.194" v="1830" actId="1076"/>
          <ac:spMkLst>
            <pc:docMk/>
            <pc:sldMk cId="3759560136" sldId="353"/>
            <ac:spMk id="7" creationId="{2A893D4B-9C7E-432C-87DF-E88A1D1CD3C4}"/>
          </ac:spMkLst>
        </pc:spChg>
        <pc:spChg chg="add mod">
          <ac:chgData name="María gabriela contreras garcia" userId="b9f8892f486f2495" providerId="LiveId" clId="{1686DE0E-C4ED-4620-B8FC-B18F3CE06437}" dt="2022-04-07T22:52:33.673" v="1855" actId="20577"/>
          <ac:spMkLst>
            <pc:docMk/>
            <pc:sldMk cId="3759560136" sldId="353"/>
            <ac:spMk id="8" creationId="{5BA1CD33-46C5-4B04-9244-2D1D1302DCD4}"/>
          </ac:spMkLst>
        </pc:spChg>
      </pc:sldChg>
      <pc:sldChg chg="addSp delSp modSp mod">
        <pc:chgData name="María gabriela contreras garcia" userId="b9f8892f486f2495" providerId="LiveId" clId="{1686DE0E-C4ED-4620-B8FC-B18F3CE06437}" dt="2022-04-08T12:53:00.617" v="2246" actId="27918"/>
        <pc:sldMkLst>
          <pc:docMk/>
          <pc:sldMk cId="757086429" sldId="359"/>
        </pc:sldMkLst>
        <pc:spChg chg="add del mod">
          <ac:chgData name="María gabriela contreras garcia" userId="b9f8892f486f2495" providerId="LiveId" clId="{1686DE0E-C4ED-4620-B8FC-B18F3CE06437}" dt="2022-04-07T22:59:53.125" v="1984" actId="478"/>
          <ac:spMkLst>
            <pc:docMk/>
            <pc:sldMk cId="757086429" sldId="359"/>
            <ac:spMk id="5" creationId="{5EA2AAF2-7A12-4414-9EA8-84A9E66E10F8}"/>
          </ac:spMkLst>
        </pc:spChg>
        <pc:spChg chg="del mod">
          <ac:chgData name="María gabriela contreras garcia" userId="b9f8892f486f2495" providerId="LiveId" clId="{1686DE0E-C4ED-4620-B8FC-B18F3CE06437}" dt="2022-04-07T22:59:50.322" v="1982" actId="478"/>
          <ac:spMkLst>
            <pc:docMk/>
            <pc:sldMk cId="757086429" sldId="359"/>
            <ac:spMk id="14" creationId="{00000000-0000-0000-0000-000000000000}"/>
          </ac:spMkLst>
        </pc:spChg>
        <pc:spChg chg="mod">
          <ac:chgData name="María gabriela contreras garcia" userId="b9f8892f486f2495" providerId="LiveId" clId="{1686DE0E-C4ED-4620-B8FC-B18F3CE06437}" dt="2022-04-07T23:05:37.475" v="2071" actId="1076"/>
          <ac:spMkLst>
            <pc:docMk/>
            <pc:sldMk cId="757086429" sldId="359"/>
            <ac:spMk id="15" creationId="{00000000-0000-0000-0000-000000000000}"/>
          </ac:spMkLst>
        </pc:spChg>
        <pc:spChg chg="mod">
          <ac:chgData name="María gabriela contreras garcia" userId="b9f8892f486f2495" providerId="LiveId" clId="{1686DE0E-C4ED-4620-B8FC-B18F3CE06437}" dt="2022-04-07T23:07:05.368" v="2101" actId="1076"/>
          <ac:spMkLst>
            <pc:docMk/>
            <pc:sldMk cId="757086429" sldId="359"/>
            <ac:spMk id="18" creationId="{00000000-0000-0000-0000-000000000000}"/>
          </ac:spMkLst>
        </pc:spChg>
        <pc:spChg chg="mod">
          <ac:chgData name="María gabriela contreras garcia" userId="b9f8892f486f2495" providerId="LiveId" clId="{1686DE0E-C4ED-4620-B8FC-B18F3CE06437}" dt="2022-04-07T23:06:59.475" v="2100" actId="1076"/>
          <ac:spMkLst>
            <pc:docMk/>
            <pc:sldMk cId="757086429" sldId="359"/>
            <ac:spMk id="20" creationId="{00000000-0000-0000-0000-000000000000}"/>
          </ac:spMkLst>
        </pc:spChg>
        <pc:graphicFrameChg chg="mod">
          <ac:chgData name="María gabriela contreras garcia" userId="b9f8892f486f2495" providerId="LiveId" clId="{1686DE0E-C4ED-4620-B8FC-B18F3CE06437}" dt="2022-04-07T23:08:28.992" v="2117" actId="255"/>
          <ac:graphicFrameMkLst>
            <pc:docMk/>
            <pc:sldMk cId="757086429" sldId="359"/>
            <ac:graphicFrameMk id="24" creationId="{B1FB4BA4-E88D-4495-AC24-BC501A7049B7}"/>
          </ac:graphicFrameMkLst>
        </pc:graphicFrameChg>
        <pc:picChg chg="add del mod">
          <ac:chgData name="María gabriela contreras garcia" userId="b9f8892f486f2495" providerId="LiveId" clId="{1686DE0E-C4ED-4620-B8FC-B18F3CE06437}" dt="2022-04-07T22:58:49.476" v="1914" actId="478"/>
          <ac:picMkLst>
            <pc:docMk/>
            <pc:sldMk cId="757086429" sldId="359"/>
            <ac:picMk id="3" creationId="{2DFF25CD-D6DC-4CD4-9E33-52D7F22AAFF6}"/>
          </ac:picMkLst>
        </pc:picChg>
        <pc:picChg chg="del mod">
          <ac:chgData name="María gabriela contreras garcia" userId="b9f8892f486f2495" providerId="LiveId" clId="{1686DE0E-C4ED-4620-B8FC-B18F3CE06437}" dt="2022-04-07T23:07:06.900" v="2102" actId="478"/>
          <ac:picMkLst>
            <pc:docMk/>
            <pc:sldMk cId="757086429" sldId="359"/>
            <ac:picMk id="16" creationId="{00000000-0000-0000-0000-000000000000}"/>
          </ac:picMkLst>
        </pc:picChg>
        <pc:picChg chg="del mod">
          <ac:chgData name="María gabriela contreras garcia" userId="b9f8892f486f2495" providerId="LiveId" clId="{1686DE0E-C4ED-4620-B8FC-B18F3CE06437}" dt="2022-04-07T23:07:08.550" v="2104" actId="478"/>
          <ac:picMkLst>
            <pc:docMk/>
            <pc:sldMk cId="757086429" sldId="359"/>
            <ac:picMk id="17" creationId="{00000000-0000-0000-0000-000000000000}"/>
          </ac:picMkLst>
        </pc:picChg>
        <pc:picChg chg="del mod">
          <ac:chgData name="María gabriela contreras garcia" userId="b9f8892f486f2495" providerId="LiveId" clId="{1686DE0E-C4ED-4620-B8FC-B18F3CE06437}" dt="2022-04-07T23:07:07.918" v="2103" actId="478"/>
          <ac:picMkLst>
            <pc:docMk/>
            <pc:sldMk cId="757086429" sldId="359"/>
            <ac:picMk id="19" creationId="{00000000-0000-0000-0000-000000000000}"/>
          </ac:picMkLst>
        </pc:picChg>
      </pc:sldChg>
      <pc:sldChg chg="modSp mod">
        <pc:chgData name="María gabriela contreras garcia" userId="b9f8892f486f2495" providerId="LiveId" clId="{1686DE0E-C4ED-4620-B8FC-B18F3CE06437}" dt="2022-04-07T23:09:38.811" v="2127" actId="2711"/>
        <pc:sldMkLst>
          <pc:docMk/>
          <pc:sldMk cId="3695523784" sldId="360"/>
        </pc:sldMkLst>
        <pc:spChg chg="mod">
          <ac:chgData name="María gabriela contreras garcia" userId="b9f8892f486f2495" providerId="LiveId" clId="{1686DE0E-C4ED-4620-B8FC-B18F3CE06437}" dt="2022-04-07T23:09:00.185" v="2120" actId="255"/>
          <ac:spMkLst>
            <pc:docMk/>
            <pc:sldMk cId="3695523784" sldId="360"/>
            <ac:spMk id="16" creationId="{A474B986-3C19-4D08-9907-E6A7223F487B}"/>
          </ac:spMkLst>
        </pc:spChg>
        <pc:graphicFrameChg chg="mod">
          <ac:chgData name="María gabriela contreras garcia" userId="b9f8892f486f2495" providerId="LiveId" clId="{1686DE0E-C4ED-4620-B8FC-B18F3CE06437}" dt="2022-04-07T23:09:38.811" v="2127" actId="2711"/>
          <ac:graphicFrameMkLst>
            <pc:docMk/>
            <pc:sldMk cId="3695523784" sldId="360"/>
            <ac:graphicFrameMk id="5" creationId="{00000000-0000-0000-0000-000000000000}"/>
          </ac:graphicFrameMkLst>
        </pc:graphicFrameChg>
      </pc:sldChg>
      <pc:sldChg chg="modSp mod">
        <pc:chgData name="María gabriela contreras garcia" userId="b9f8892f486f2495" providerId="LiveId" clId="{1686DE0E-C4ED-4620-B8FC-B18F3CE06437}" dt="2022-04-07T23:09:59.801" v="2130" actId="20577"/>
        <pc:sldMkLst>
          <pc:docMk/>
          <pc:sldMk cId="1754001938" sldId="362"/>
        </pc:sldMkLst>
        <pc:spChg chg="mod">
          <ac:chgData name="María gabriela contreras garcia" userId="b9f8892f486f2495" providerId="LiveId" clId="{1686DE0E-C4ED-4620-B8FC-B18F3CE06437}" dt="2022-04-07T23:09:59.801" v="2130" actId="20577"/>
          <ac:spMkLst>
            <pc:docMk/>
            <pc:sldMk cId="1754001938" sldId="362"/>
            <ac:spMk id="9" creationId="{00000000-0000-0000-0000-000000000000}"/>
          </ac:spMkLst>
        </pc:spChg>
      </pc:sldChg>
      <pc:sldChg chg="addSp delSp modSp mod ord">
        <pc:chgData name="María gabriela contreras garcia" userId="b9f8892f486f2495" providerId="LiveId" clId="{1686DE0E-C4ED-4620-B8FC-B18F3CE06437}" dt="2022-04-08T13:55:43.156" v="2623" actId="20577"/>
        <pc:sldMkLst>
          <pc:docMk/>
          <pc:sldMk cId="1114486838" sldId="366"/>
        </pc:sldMkLst>
        <pc:spChg chg="mod">
          <ac:chgData name="María gabriela contreras garcia" userId="b9f8892f486f2495" providerId="LiveId" clId="{1686DE0E-C4ED-4620-B8FC-B18F3CE06437}" dt="2022-04-07T22:55:36.774" v="1883" actId="255"/>
          <ac:spMkLst>
            <pc:docMk/>
            <pc:sldMk cId="1114486838" sldId="366"/>
            <ac:spMk id="2" creationId="{00000000-0000-0000-0000-000000000000}"/>
          </ac:spMkLst>
        </pc:spChg>
        <pc:spChg chg="mod">
          <ac:chgData name="María gabriela contreras garcia" userId="b9f8892f486f2495" providerId="LiveId" clId="{1686DE0E-C4ED-4620-B8FC-B18F3CE06437}" dt="2022-04-08T13:55:43.156" v="2623" actId="20577"/>
          <ac:spMkLst>
            <pc:docMk/>
            <pc:sldMk cId="1114486838" sldId="366"/>
            <ac:spMk id="3" creationId="{00000000-0000-0000-0000-000000000000}"/>
          </ac:spMkLst>
        </pc:spChg>
        <pc:picChg chg="add mod modCrop">
          <ac:chgData name="María gabriela contreras garcia" userId="b9f8892f486f2495" providerId="LiveId" clId="{1686DE0E-C4ED-4620-B8FC-B18F3CE06437}" dt="2022-04-07T22:19:06.369" v="1302" actId="14100"/>
          <ac:picMkLst>
            <pc:docMk/>
            <pc:sldMk cId="1114486838" sldId="366"/>
            <ac:picMk id="4" creationId="{7BB8AE17-32DC-43A8-B8C4-E00DBC57FC6E}"/>
          </ac:picMkLst>
        </pc:picChg>
        <pc:picChg chg="mod">
          <ac:chgData name="María gabriela contreras garcia" userId="b9f8892f486f2495" providerId="LiveId" clId="{1686DE0E-C4ED-4620-B8FC-B18F3CE06437}" dt="2022-04-07T22:19:02.028" v="1301" actId="14100"/>
          <ac:picMkLst>
            <pc:docMk/>
            <pc:sldMk cId="1114486838" sldId="366"/>
            <ac:picMk id="5" creationId="{00000000-0000-0000-0000-000000000000}"/>
          </ac:picMkLst>
        </pc:picChg>
        <pc:picChg chg="del mod">
          <ac:chgData name="María gabriela contreras garcia" userId="b9f8892f486f2495" providerId="LiveId" clId="{1686DE0E-C4ED-4620-B8FC-B18F3CE06437}" dt="2022-04-07T22:14:59.646" v="1202" actId="478"/>
          <ac:picMkLst>
            <pc:docMk/>
            <pc:sldMk cId="1114486838" sldId="366"/>
            <ac:picMk id="6" creationId="{00000000-0000-0000-0000-000000000000}"/>
          </ac:picMkLst>
        </pc:picChg>
        <pc:picChg chg="del mod">
          <ac:chgData name="María gabriela contreras garcia" userId="b9f8892f486f2495" providerId="LiveId" clId="{1686DE0E-C4ED-4620-B8FC-B18F3CE06437}" dt="2022-04-07T22:17:22.921" v="1287" actId="478"/>
          <ac:picMkLst>
            <pc:docMk/>
            <pc:sldMk cId="1114486838" sldId="366"/>
            <ac:picMk id="7" creationId="{00000000-0000-0000-0000-000000000000}"/>
          </ac:picMkLst>
        </pc:picChg>
        <pc:picChg chg="add mod">
          <ac:chgData name="María gabriela contreras garcia" userId="b9f8892f486f2495" providerId="LiveId" clId="{1686DE0E-C4ED-4620-B8FC-B18F3CE06437}" dt="2022-04-07T22:20:04.920" v="1342" actId="1076"/>
          <ac:picMkLst>
            <pc:docMk/>
            <pc:sldMk cId="1114486838" sldId="366"/>
            <ac:picMk id="8" creationId="{389D7BF8-6B95-41B3-900E-1725DB9DD9D2}"/>
          </ac:picMkLst>
        </pc:picChg>
        <pc:picChg chg="add mod">
          <ac:chgData name="María gabriela contreras garcia" userId="b9f8892f486f2495" providerId="LiveId" clId="{1686DE0E-C4ED-4620-B8FC-B18F3CE06437}" dt="2022-04-07T22:21:25.305" v="1349" actId="1076"/>
          <ac:picMkLst>
            <pc:docMk/>
            <pc:sldMk cId="1114486838" sldId="366"/>
            <ac:picMk id="9" creationId="{B72FEBCC-3698-4EC8-AB2F-5ED947FA564C}"/>
          </ac:picMkLst>
        </pc:picChg>
      </pc:sldChg>
      <pc:sldChg chg="modSp mod">
        <pc:chgData name="María gabriela contreras garcia" userId="b9f8892f486f2495" providerId="LiveId" clId="{1686DE0E-C4ED-4620-B8FC-B18F3CE06437}" dt="2022-04-08T14:36:15.329" v="3170" actId="207"/>
        <pc:sldMkLst>
          <pc:docMk/>
          <pc:sldMk cId="4122533941" sldId="368"/>
        </pc:sldMkLst>
        <pc:spChg chg="mod">
          <ac:chgData name="María gabriela contreras garcia" userId="b9f8892f486f2495" providerId="LiveId" clId="{1686DE0E-C4ED-4620-B8FC-B18F3CE06437}" dt="2022-04-08T14:36:15.329" v="3170" actId="207"/>
          <ac:spMkLst>
            <pc:docMk/>
            <pc:sldMk cId="4122533941" sldId="368"/>
            <ac:spMk id="8" creationId="{CA944EA0-CCAF-4AB3-ADA6-E570047560BD}"/>
          </ac:spMkLst>
        </pc:spChg>
      </pc:sldChg>
      <pc:sldChg chg="addSp delSp modSp mod ord modClrScheme chgLayout">
        <pc:chgData name="María gabriela contreras garcia" userId="b9f8892f486f2495" providerId="LiveId" clId="{1686DE0E-C4ED-4620-B8FC-B18F3CE06437}" dt="2022-04-08T14:35:56.674" v="3169" actId="1076"/>
        <pc:sldMkLst>
          <pc:docMk/>
          <pc:sldMk cId="2102386217" sldId="369"/>
        </pc:sldMkLst>
        <pc:spChg chg="del mod ord">
          <ac:chgData name="María gabriela contreras garcia" userId="b9f8892f486f2495" providerId="LiveId" clId="{1686DE0E-C4ED-4620-B8FC-B18F3CE06437}" dt="2022-04-07T21:33:20.649" v="594" actId="478"/>
          <ac:spMkLst>
            <pc:docMk/>
            <pc:sldMk cId="2102386217" sldId="369"/>
            <ac:spMk id="2" creationId="{FB06E305-DDDF-429A-83BD-E0A8696C5531}"/>
          </ac:spMkLst>
        </pc:spChg>
        <pc:spChg chg="add mod ord">
          <ac:chgData name="María gabriela contreras garcia" userId="b9f8892f486f2495" providerId="LiveId" clId="{1686DE0E-C4ED-4620-B8FC-B18F3CE06437}" dt="2022-04-08T13:44:22.480" v="2335" actId="14100"/>
          <ac:spMkLst>
            <pc:docMk/>
            <pc:sldMk cId="2102386217" sldId="369"/>
            <ac:spMk id="3" creationId="{F11A0487-7273-4145-A7E8-A913051BBA94}"/>
          </ac:spMkLst>
        </pc:spChg>
        <pc:spChg chg="add del mod">
          <ac:chgData name="María gabriela contreras garcia" userId="b9f8892f486f2495" providerId="LiveId" clId="{1686DE0E-C4ED-4620-B8FC-B18F3CE06437}" dt="2022-04-07T21:33:23.436" v="596" actId="478"/>
          <ac:spMkLst>
            <pc:docMk/>
            <pc:sldMk cId="2102386217" sldId="369"/>
            <ac:spMk id="5" creationId="{BEF8D019-F48C-4F6A-ABB4-1A871CADF4F9}"/>
          </ac:spMkLst>
        </pc:spChg>
        <pc:spChg chg="add mod ord">
          <ac:chgData name="María gabriela contreras garcia" userId="b9f8892f486f2495" providerId="LiveId" clId="{1686DE0E-C4ED-4620-B8FC-B18F3CE06437}" dt="2022-04-08T13:44:27.054" v="2336" actId="1076"/>
          <ac:spMkLst>
            <pc:docMk/>
            <pc:sldMk cId="2102386217" sldId="369"/>
            <ac:spMk id="6" creationId="{F05881E2-BCAD-4A10-B5ED-8C94AAB58CF6}"/>
          </ac:spMkLst>
        </pc:spChg>
        <pc:picChg chg="mod">
          <ac:chgData name="María gabriela contreras garcia" userId="b9f8892f486f2495" providerId="LiveId" clId="{1686DE0E-C4ED-4620-B8FC-B18F3CE06437}" dt="2022-04-08T14:35:48.541" v="3168" actId="1076"/>
          <ac:picMkLst>
            <pc:docMk/>
            <pc:sldMk cId="2102386217" sldId="369"/>
            <ac:picMk id="8" creationId="{99A9FA76-ACBF-4810-9D46-150487BEAA6B}"/>
          </ac:picMkLst>
        </pc:picChg>
        <pc:picChg chg="mod">
          <ac:chgData name="María gabriela contreras garcia" userId="b9f8892f486f2495" providerId="LiveId" clId="{1686DE0E-C4ED-4620-B8FC-B18F3CE06437}" dt="2022-04-08T14:35:45.282" v="3167" actId="1076"/>
          <ac:picMkLst>
            <pc:docMk/>
            <pc:sldMk cId="2102386217" sldId="369"/>
            <ac:picMk id="10" creationId="{DBB908AD-E6CD-49D6-AE1A-2F0343EBD927}"/>
          </ac:picMkLst>
        </pc:picChg>
        <pc:picChg chg="mod">
          <ac:chgData name="María gabriela contreras garcia" userId="b9f8892f486f2495" providerId="LiveId" clId="{1686DE0E-C4ED-4620-B8FC-B18F3CE06437}" dt="2022-04-08T14:35:56.674" v="3169" actId="1076"/>
          <ac:picMkLst>
            <pc:docMk/>
            <pc:sldMk cId="2102386217" sldId="369"/>
            <ac:picMk id="12" creationId="{DC5F2E25-23A9-4F28-96F2-858CDCF66183}"/>
          </ac:picMkLst>
        </pc:picChg>
      </pc:sldChg>
      <pc:sldChg chg="addSp delSp modSp mod ord">
        <pc:chgData name="María gabriela contreras garcia" userId="b9f8892f486f2495" providerId="LiveId" clId="{1686DE0E-C4ED-4620-B8FC-B18F3CE06437}" dt="2022-04-07T22:55:16.878" v="1881" actId="255"/>
        <pc:sldMkLst>
          <pc:docMk/>
          <pc:sldMk cId="2888089373" sldId="370"/>
        </pc:sldMkLst>
        <pc:spChg chg="mod">
          <ac:chgData name="María gabriela contreras garcia" userId="b9f8892f486f2495" providerId="LiveId" clId="{1686DE0E-C4ED-4620-B8FC-B18F3CE06437}" dt="2022-04-07T22:28:59.575" v="1357" actId="1076"/>
          <ac:spMkLst>
            <pc:docMk/>
            <pc:sldMk cId="2888089373" sldId="370"/>
            <ac:spMk id="8" creationId="{00000000-0000-0000-0000-000000000000}"/>
          </ac:spMkLst>
        </pc:spChg>
        <pc:spChg chg="mod">
          <ac:chgData name="María gabriela contreras garcia" userId="b9f8892f486f2495" providerId="LiveId" clId="{1686DE0E-C4ED-4620-B8FC-B18F3CE06437}" dt="2022-04-07T22:55:16.878" v="1881" actId="255"/>
          <ac:spMkLst>
            <pc:docMk/>
            <pc:sldMk cId="2888089373" sldId="370"/>
            <ac:spMk id="10" creationId="{00000000-0000-0000-0000-000000000000}"/>
          </ac:spMkLst>
        </pc:spChg>
        <pc:spChg chg="mod">
          <ac:chgData name="María gabriela contreras garcia" userId="b9f8892f486f2495" providerId="LiveId" clId="{1686DE0E-C4ED-4620-B8FC-B18F3CE06437}" dt="2022-04-07T22:29:07.783" v="1358" actId="1076"/>
          <ac:spMkLst>
            <pc:docMk/>
            <pc:sldMk cId="2888089373" sldId="370"/>
            <ac:spMk id="15" creationId="{00000000-0000-0000-0000-000000000000}"/>
          </ac:spMkLst>
        </pc:spChg>
        <pc:picChg chg="del mod">
          <ac:chgData name="María gabriela contreras garcia" userId="b9f8892f486f2495" providerId="LiveId" clId="{1686DE0E-C4ED-4620-B8FC-B18F3CE06437}" dt="2022-04-07T21:58:47.577" v="841" actId="478"/>
          <ac:picMkLst>
            <pc:docMk/>
            <pc:sldMk cId="2888089373" sldId="370"/>
            <ac:picMk id="2" creationId="{00000000-0000-0000-0000-000000000000}"/>
          </ac:picMkLst>
        </pc:picChg>
        <pc:picChg chg="add del mod">
          <ac:chgData name="María gabriela contreras garcia" userId="b9f8892f486f2495" providerId="LiveId" clId="{1686DE0E-C4ED-4620-B8FC-B18F3CE06437}" dt="2022-04-07T22:28:52.851" v="1355" actId="1076"/>
          <ac:picMkLst>
            <pc:docMk/>
            <pc:sldMk cId="2888089373" sldId="370"/>
            <ac:picMk id="3" creationId="{00000000-0000-0000-0000-000000000000}"/>
          </ac:picMkLst>
        </pc:picChg>
        <pc:picChg chg="del">
          <ac:chgData name="María gabriela contreras garcia" userId="b9f8892f486f2495" providerId="LiveId" clId="{1686DE0E-C4ED-4620-B8FC-B18F3CE06437}" dt="2022-04-07T21:58:44.589" v="838" actId="478"/>
          <ac:picMkLst>
            <pc:docMk/>
            <pc:sldMk cId="2888089373" sldId="370"/>
            <ac:picMk id="4" creationId="{00000000-0000-0000-0000-000000000000}"/>
          </ac:picMkLst>
        </pc:picChg>
        <pc:picChg chg="add del mod">
          <ac:chgData name="María gabriela contreras garcia" userId="b9f8892f486f2495" providerId="LiveId" clId="{1686DE0E-C4ED-4620-B8FC-B18F3CE06437}" dt="2022-04-07T22:12:10.180" v="1141" actId="1076"/>
          <ac:picMkLst>
            <pc:docMk/>
            <pc:sldMk cId="2888089373" sldId="370"/>
            <ac:picMk id="16" creationId="{00000000-0000-0000-0000-000000000000}"/>
          </ac:picMkLst>
        </pc:picChg>
      </pc:sldChg>
      <pc:sldChg chg="addSp delSp modSp mod ord">
        <pc:chgData name="María gabriela contreras garcia" userId="b9f8892f486f2495" providerId="LiveId" clId="{1686DE0E-C4ED-4620-B8FC-B18F3CE06437}" dt="2022-04-08T14:30:34.348" v="3166" actId="1076"/>
        <pc:sldMkLst>
          <pc:docMk/>
          <pc:sldMk cId="2400581670" sldId="371"/>
        </pc:sldMkLst>
        <pc:spChg chg="add del mod">
          <ac:chgData name="María gabriela contreras garcia" userId="b9f8892f486f2495" providerId="LiveId" clId="{1686DE0E-C4ED-4620-B8FC-B18F3CE06437}" dt="2022-04-07T22:37:28.725" v="1640" actId="478"/>
          <ac:spMkLst>
            <pc:docMk/>
            <pc:sldMk cId="2400581670" sldId="371"/>
            <ac:spMk id="2" creationId="{66458014-908E-4AA0-A720-24F53EC6C53E}"/>
          </ac:spMkLst>
        </pc:spChg>
        <pc:spChg chg="add del mod">
          <ac:chgData name="María gabriela contreras garcia" userId="b9f8892f486f2495" providerId="LiveId" clId="{1686DE0E-C4ED-4620-B8FC-B18F3CE06437}" dt="2022-04-07T22:36:16.821" v="1590" actId="478"/>
          <ac:spMkLst>
            <pc:docMk/>
            <pc:sldMk cId="2400581670" sldId="371"/>
            <ac:spMk id="4" creationId="{C5E4776B-2FBC-4F46-96F1-DE7177A46BD8}"/>
          </ac:spMkLst>
        </pc:spChg>
        <pc:spChg chg="add mod">
          <ac:chgData name="María gabriela contreras garcia" userId="b9f8892f486f2495" providerId="LiveId" clId="{1686DE0E-C4ED-4620-B8FC-B18F3CE06437}" dt="2022-04-08T14:30:30.677" v="3165" actId="1076"/>
          <ac:spMkLst>
            <pc:docMk/>
            <pc:sldMk cId="2400581670" sldId="371"/>
            <ac:spMk id="7" creationId="{9AADE3BF-D5B1-4A2D-A053-AE457209C70A}"/>
          </ac:spMkLst>
        </pc:spChg>
        <pc:spChg chg="add mod">
          <ac:chgData name="María gabriela contreras garcia" userId="b9f8892f486f2495" providerId="LiveId" clId="{1686DE0E-C4ED-4620-B8FC-B18F3CE06437}" dt="2022-04-08T14:30:34.348" v="3166" actId="1076"/>
          <ac:spMkLst>
            <pc:docMk/>
            <pc:sldMk cId="2400581670" sldId="371"/>
            <ac:spMk id="9" creationId="{259E015E-44A9-407C-BF68-EFA4F82BB733}"/>
          </ac:spMkLst>
        </pc:spChg>
        <pc:graphicFrameChg chg="add del mod modGraphic">
          <ac:chgData name="María gabriela contreras garcia" userId="b9f8892f486f2495" providerId="LiveId" clId="{1686DE0E-C4ED-4620-B8FC-B18F3CE06437}" dt="2022-04-07T22:46:03.562" v="1791"/>
          <ac:graphicFrameMkLst>
            <pc:docMk/>
            <pc:sldMk cId="2400581670" sldId="371"/>
            <ac:graphicFrameMk id="3" creationId="{847C1440-8799-494B-9A5D-877515C5538B}"/>
          </ac:graphicFrameMkLst>
        </pc:graphicFrameChg>
        <pc:graphicFrameChg chg="add del mod modGraphic">
          <ac:chgData name="María gabriela contreras garcia" userId="b9f8892f486f2495" providerId="LiveId" clId="{1686DE0E-C4ED-4620-B8FC-B18F3CE06437}" dt="2022-04-07T22:43:07.538" v="1755" actId="478"/>
          <ac:graphicFrameMkLst>
            <pc:docMk/>
            <pc:sldMk cId="2400581670" sldId="371"/>
            <ac:graphicFrameMk id="8" creationId="{669234A4-CA7E-4F38-B024-91D4A66765C5}"/>
          </ac:graphicFrameMkLst>
        </pc:graphicFrameChg>
        <pc:graphicFrameChg chg="del mod">
          <ac:chgData name="María gabriela contreras garcia" userId="b9f8892f486f2495" providerId="LiveId" clId="{1686DE0E-C4ED-4620-B8FC-B18F3CE06437}" dt="2022-04-07T22:32:22.781" v="1377" actId="11529"/>
          <ac:graphicFrameMkLst>
            <pc:docMk/>
            <pc:sldMk cId="2400581670" sldId="371"/>
            <ac:graphicFrameMk id="12" creationId="{00000000-0000-0000-0000-000000000000}"/>
          </ac:graphicFrameMkLst>
        </pc:graphicFrameChg>
      </pc:sldChg>
      <pc:sldChg chg="modSp mod ord">
        <pc:chgData name="María gabriela contreras garcia" userId="b9f8892f486f2495" providerId="LiveId" clId="{1686DE0E-C4ED-4620-B8FC-B18F3CE06437}" dt="2022-04-08T14:22:16.136" v="3150" actId="14100"/>
        <pc:sldMkLst>
          <pc:docMk/>
          <pc:sldMk cId="2859029778" sldId="379"/>
        </pc:sldMkLst>
        <pc:spChg chg="mod">
          <ac:chgData name="María gabriela contreras garcia" userId="b9f8892f486f2495" providerId="LiveId" clId="{1686DE0E-C4ED-4620-B8FC-B18F3CE06437}" dt="2022-04-08T12:50:21.260" v="2229" actId="1076"/>
          <ac:spMkLst>
            <pc:docMk/>
            <pc:sldMk cId="2859029778" sldId="379"/>
            <ac:spMk id="2" creationId="{5F88C2B5-B2C6-402B-89F8-10DC38CD7EF2}"/>
          </ac:spMkLst>
        </pc:spChg>
        <pc:spChg chg="mod">
          <ac:chgData name="María gabriela contreras garcia" userId="b9f8892f486f2495" providerId="LiveId" clId="{1686DE0E-C4ED-4620-B8FC-B18F3CE06437}" dt="2022-04-08T13:58:00.050" v="2691" actId="20577"/>
          <ac:spMkLst>
            <pc:docMk/>
            <pc:sldMk cId="2859029778" sldId="379"/>
            <ac:spMk id="8" creationId="{5F43C421-82E9-4A84-91F1-880FF28C13AA}"/>
          </ac:spMkLst>
        </pc:spChg>
        <pc:picChg chg="mod">
          <ac:chgData name="María gabriela contreras garcia" userId="b9f8892f486f2495" providerId="LiveId" clId="{1686DE0E-C4ED-4620-B8FC-B18F3CE06437}" dt="2022-04-08T14:22:16.136" v="3150" actId="14100"/>
          <ac:picMkLst>
            <pc:docMk/>
            <pc:sldMk cId="2859029778" sldId="379"/>
            <ac:picMk id="3" creationId="{96782FCC-6FDE-4743-9F6B-B85529C055BF}"/>
          </ac:picMkLst>
        </pc:picChg>
      </pc:sldChg>
      <pc:sldChg chg="addSp delSp modSp mod">
        <pc:chgData name="María gabriela contreras garcia" userId="b9f8892f486f2495" providerId="LiveId" clId="{1686DE0E-C4ED-4620-B8FC-B18F3CE06437}" dt="2022-04-08T14:18:32.658" v="3143" actId="255"/>
        <pc:sldMkLst>
          <pc:docMk/>
          <pc:sldMk cId="217342129" sldId="380"/>
        </pc:sldMkLst>
        <pc:spChg chg="mod">
          <ac:chgData name="María gabriela contreras garcia" userId="b9f8892f486f2495" providerId="LiveId" clId="{1686DE0E-C4ED-4620-B8FC-B18F3CE06437}" dt="2022-04-07T22:56:38.941" v="1894" actId="14100"/>
          <ac:spMkLst>
            <pc:docMk/>
            <pc:sldMk cId="217342129" sldId="380"/>
            <ac:spMk id="5" creationId="{24FEE5FF-D47A-4AFB-A403-CECBCA573090}"/>
          </ac:spMkLst>
        </pc:spChg>
        <pc:spChg chg="add mod">
          <ac:chgData name="María gabriela contreras garcia" userId="b9f8892f486f2495" providerId="LiveId" clId="{1686DE0E-C4ED-4620-B8FC-B18F3CE06437}" dt="2022-04-08T14:18:32.658" v="3143" actId="255"/>
          <ac:spMkLst>
            <pc:docMk/>
            <pc:sldMk cId="217342129" sldId="380"/>
            <ac:spMk id="6" creationId="{16E16E44-00CB-4AB5-B86F-4B80975AAF85}"/>
          </ac:spMkLst>
        </pc:spChg>
        <pc:graphicFrameChg chg="del mod">
          <ac:chgData name="María gabriela contreras garcia" userId="b9f8892f486f2495" providerId="LiveId" clId="{1686DE0E-C4ED-4620-B8FC-B18F3CE06437}" dt="2022-04-08T14:18:22.270" v="3140" actId="478"/>
          <ac:graphicFrameMkLst>
            <pc:docMk/>
            <pc:sldMk cId="217342129" sldId="380"/>
            <ac:graphicFrameMk id="25" creationId="{8E122C80-76C7-49E9-8FD3-4C9E9DC09CB4}"/>
          </ac:graphicFrameMkLst>
        </pc:graphicFrameChg>
        <pc:picChg chg="mod">
          <ac:chgData name="María gabriela contreras garcia" userId="b9f8892f486f2495" providerId="LiveId" clId="{1686DE0E-C4ED-4620-B8FC-B18F3CE06437}" dt="2022-04-08T14:18:18.781" v="3138" actId="14100"/>
          <ac:picMkLst>
            <pc:docMk/>
            <pc:sldMk cId="217342129" sldId="380"/>
            <ac:picMk id="2" creationId="{00000000-0000-0000-0000-000000000000}"/>
          </ac:picMkLst>
        </pc:picChg>
      </pc:sldChg>
      <pc:sldChg chg="modSp mod">
        <pc:chgData name="María gabriela contreras garcia" userId="b9f8892f486f2495" providerId="LiveId" clId="{1686DE0E-C4ED-4620-B8FC-B18F3CE06437}" dt="2022-04-07T22:54:06.398" v="1875" actId="255"/>
        <pc:sldMkLst>
          <pc:docMk/>
          <pc:sldMk cId="1037186437" sldId="381"/>
        </pc:sldMkLst>
        <pc:spChg chg="mod">
          <ac:chgData name="María gabriela contreras garcia" userId="b9f8892f486f2495" providerId="LiveId" clId="{1686DE0E-C4ED-4620-B8FC-B18F3CE06437}" dt="2022-04-07T22:54:06.398" v="1875" actId="255"/>
          <ac:spMkLst>
            <pc:docMk/>
            <pc:sldMk cId="1037186437" sldId="381"/>
            <ac:spMk id="6" creationId="{AC40233D-0CFA-4B56-A28B-D335E479972B}"/>
          </ac:spMkLst>
        </pc:spChg>
      </pc:sldChg>
      <pc:sldChg chg="addSp delSp modSp mod ord modClrScheme modShow chgLayout">
        <pc:chgData name="María gabriela contreras garcia" userId="b9f8892f486f2495" providerId="LiveId" clId="{1686DE0E-C4ED-4620-B8FC-B18F3CE06437}" dt="2022-04-07T22:54:17.066" v="1876" actId="255"/>
        <pc:sldMkLst>
          <pc:docMk/>
          <pc:sldMk cId="3789918331" sldId="384"/>
        </pc:sldMkLst>
        <pc:spChg chg="add del mod">
          <ac:chgData name="María gabriela contreras garcia" userId="b9f8892f486f2495" providerId="LiveId" clId="{1686DE0E-C4ED-4620-B8FC-B18F3CE06437}" dt="2022-04-07T21:27:49.456" v="544" actId="478"/>
          <ac:spMkLst>
            <pc:docMk/>
            <pc:sldMk cId="3789918331" sldId="384"/>
            <ac:spMk id="3" creationId="{CFE42488-667C-4EC5-A6B6-882EB8B870D5}"/>
          </ac:spMkLst>
        </pc:spChg>
        <pc:spChg chg="add mod ord">
          <ac:chgData name="María gabriela contreras garcia" userId="b9f8892f486f2495" providerId="LiveId" clId="{1686DE0E-C4ED-4620-B8FC-B18F3CE06437}" dt="2022-04-07T22:54:17.066" v="1876" actId="255"/>
          <ac:spMkLst>
            <pc:docMk/>
            <pc:sldMk cId="3789918331" sldId="384"/>
            <ac:spMk id="5" creationId="{0574BED1-1545-4640-A343-F182AD82890A}"/>
          </ac:spMkLst>
        </pc:spChg>
        <pc:spChg chg="del mod">
          <ac:chgData name="María gabriela contreras garcia" userId="b9f8892f486f2495" providerId="LiveId" clId="{1686DE0E-C4ED-4620-B8FC-B18F3CE06437}" dt="2022-04-07T21:27:45.050" v="542" actId="478"/>
          <ac:spMkLst>
            <pc:docMk/>
            <pc:sldMk cId="3789918331" sldId="384"/>
            <ac:spMk id="10" creationId="{1DEDF217-116D-4701-8E2F-ECF6E77998DA}"/>
          </ac:spMkLst>
        </pc:spChg>
        <pc:picChg chg="mod">
          <ac:chgData name="María gabriela contreras garcia" userId="b9f8892f486f2495" providerId="LiveId" clId="{1686DE0E-C4ED-4620-B8FC-B18F3CE06437}" dt="2022-04-07T21:28:32.541" v="558" actId="1076"/>
          <ac:picMkLst>
            <pc:docMk/>
            <pc:sldMk cId="3789918331" sldId="384"/>
            <ac:picMk id="4" creationId="{9ED85D72-CB38-493E-A753-92CE48AE805B}"/>
          </ac:picMkLst>
        </pc:picChg>
        <pc:picChg chg="del mod">
          <ac:chgData name="María gabriela contreras garcia" userId="b9f8892f486f2495" providerId="LiveId" clId="{1686DE0E-C4ED-4620-B8FC-B18F3CE06437}" dt="2022-04-07T21:28:41.269" v="560" actId="21"/>
          <ac:picMkLst>
            <pc:docMk/>
            <pc:sldMk cId="3789918331" sldId="384"/>
            <ac:picMk id="7" creationId="{00000000-0000-0000-0000-000000000000}"/>
          </ac:picMkLst>
        </pc:picChg>
      </pc:sldChg>
      <pc:sldChg chg="new del">
        <pc:chgData name="María gabriela contreras garcia" userId="b9f8892f486f2495" providerId="LiveId" clId="{1686DE0E-C4ED-4620-B8FC-B18F3CE06437}" dt="2022-04-08T13:37:45.913" v="2334" actId="680"/>
        <pc:sldMkLst>
          <pc:docMk/>
          <pc:sldMk cId="2707398086" sldId="385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18F644-2F4B-4127-B010-B13F2C1F5515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ADAE6444-399E-4431-B76A-3334DFDF4304}">
      <dgm:prSet phldrT="[Texto]" custT="1"/>
      <dgm:spPr/>
      <dgm:t>
        <a:bodyPr/>
        <a:lstStyle/>
        <a:p>
          <a:r>
            <a:rPr lang="es-ES" sz="1100" b="1" dirty="0">
              <a:solidFill>
                <a:schemeClr val="tx2"/>
              </a:solidFill>
              <a:latin typeface="Trebuchet MS" pitchFamily="34" charset="0"/>
            </a:rPr>
            <a:t>Interdependencia</a:t>
          </a:r>
          <a:endParaRPr lang="es-CO" sz="1100" b="1" dirty="0"/>
        </a:p>
      </dgm:t>
    </dgm:pt>
    <dgm:pt modelId="{05766F49-9E84-4A02-A648-83C5C0CE1C95}" type="parTrans" cxnId="{43AFBF2F-046C-44B9-93D3-AC6E57461C09}">
      <dgm:prSet/>
      <dgm:spPr/>
      <dgm:t>
        <a:bodyPr/>
        <a:lstStyle/>
        <a:p>
          <a:endParaRPr lang="es-CO" sz="1200"/>
        </a:p>
      </dgm:t>
    </dgm:pt>
    <dgm:pt modelId="{CD309EB4-D8D2-462A-85B4-E1FCC4D66494}" type="sibTrans" cxnId="{43AFBF2F-046C-44B9-93D3-AC6E57461C09}">
      <dgm:prSet custT="1"/>
      <dgm:spPr/>
      <dgm:t>
        <a:bodyPr/>
        <a:lstStyle/>
        <a:p>
          <a:endParaRPr lang="es-CO" sz="1200" dirty="0"/>
        </a:p>
      </dgm:t>
    </dgm:pt>
    <dgm:pt modelId="{4997E219-E361-4C04-A2D9-EA68311F2B4F}">
      <dgm:prSet phldrT="[Texto]" custT="1"/>
      <dgm:spPr/>
      <dgm:t>
        <a:bodyPr/>
        <a:lstStyle/>
        <a:p>
          <a:endParaRPr lang="es-ES" sz="1200" b="1" dirty="0" smtClean="0">
            <a:solidFill>
              <a:schemeClr val="tx2"/>
            </a:solidFill>
            <a:latin typeface="Trebuchet MS" pitchFamily="34" charset="0"/>
          </a:endParaRPr>
        </a:p>
        <a:p>
          <a:r>
            <a:rPr lang="es-ES" sz="1200" b="1" dirty="0" smtClean="0">
              <a:solidFill>
                <a:schemeClr val="tx2"/>
              </a:solidFill>
              <a:latin typeface="Trebuchet MS" pitchFamily="34" charset="0"/>
            </a:rPr>
            <a:t>Indivisibilidad </a:t>
          </a:r>
          <a:endParaRPr lang="es-ES" sz="1200" b="1" dirty="0">
            <a:solidFill>
              <a:schemeClr val="tx2"/>
            </a:solidFill>
            <a:latin typeface="Trebuchet MS" pitchFamily="34" charset="0"/>
          </a:endParaRPr>
        </a:p>
        <a:p>
          <a:endParaRPr lang="es-CO" sz="1200" dirty="0"/>
        </a:p>
      </dgm:t>
    </dgm:pt>
    <dgm:pt modelId="{53E4B469-52A8-41A1-B520-EA4C6C598236}" type="parTrans" cxnId="{5498A679-D5B8-45A2-9AB0-41A8AE59407C}">
      <dgm:prSet/>
      <dgm:spPr/>
      <dgm:t>
        <a:bodyPr/>
        <a:lstStyle/>
        <a:p>
          <a:endParaRPr lang="es-CO" sz="1200"/>
        </a:p>
      </dgm:t>
    </dgm:pt>
    <dgm:pt modelId="{CC529D59-2D38-40EE-AD64-D05B6C33FF20}" type="sibTrans" cxnId="{5498A679-D5B8-45A2-9AB0-41A8AE59407C}">
      <dgm:prSet custT="1"/>
      <dgm:spPr/>
      <dgm:t>
        <a:bodyPr/>
        <a:lstStyle/>
        <a:p>
          <a:endParaRPr lang="es-CO" sz="1200" dirty="0"/>
        </a:p>
      </dgm:t>
    </dgm:pt>
    <dgm:pt modelId="{635940D7-C5CB-4A18-918C-895ECFF8DE6C}">
      <dgm:prSet phldrT="[Texto]" custT="1"/>
      <dgm:spPr/>
      <dgm:t>
        <a:bodyPr/>
        <a:lstStyle/>
        <a:p>
          <a:r>
            <a:rPr lang="es-ES" sz="1200" b="1" dirty="0">
              <a:solidFill>
                <a:schemeClr val="tx2"/>
              </a:solidFill>
              <a:latin typeface="Trebuchet MS" pitchFamily="34" charset="0"/>
            </a:rPr>
            <a:t>Solidaridad</a:t>
          </a:r>
          <a:endParaRPr lang="es-CO" sz="1200" b="1" dirty="0"/>
        </a:p>
      </dgm:t>
    </dgm:pt>
    <dgm:pt modelId="{D81B6647-369D-4058-A148-260131031365}" type="parTrans" cxnId="{0ED70BF4-FE83-4539-B023-78C3FE75C200}">
      <dgm:prSet/>
      <dgm:spPr/>
      <dgm:t>
        <a:bodyPr/>
        <a:lstStyle/>
        <a:p>
          <a:endParaRPr lang="es-CO" sz="1200"/>
        </a:p>
      </dgm:t>
    </dgm:pt>
    <dgm:pt modelId="{1E7D368A-81D6-4CD5-8B3D-A7EC8544E85A}" type="sibTrans" cxnId="{0ED70BF4-FE83-4539-B023-78C3FE75C200}">
      <dgm:prSet custT="1"/>
      <dgm:spPr/>
      <dgm:t>
        <a:bodyPr/>
        <a:lstStyle/>
        <a:p>
          <a:endParaRPr lang="es-CO" sz="1200" dirty="0"/>
        </a:p>
      </dgm:t>
    </dgm:pt>
    <dgm:pt modelId="{5B909EA2-16F9-4AC5-916D-024BE9B14E64}">
      <dgm:prSet phldrT="[Texto]" custT="1"/>
      <dgm:spPr/>
      <dgm:t>
        <a:bodyPr/>
        <a:lstStyle/>
        <a:p>
          <a:r>
            <a:rPr lang="es-ES" sz="1200" b="1" dirty="0">
              <a:solidFill>
                <a:schemeClr val="tx2"/>
              </a:solidFill>
              <a:latin typeface="Trebuchet MS" pitchFamily="34" charset="0"/>
            </a:rPr>
            <a:t>Progresividad</a:t>
          </a:r>
          <a:endParaRPr lang="es-CO" sz="1200" b="1" dirty="0"/>
        </a:p>
      </dgm:t>
    </dgm:pt>
    <dgm:pt modelId="{F20BE9FA-CA1C-4B6F-AEBE-9043534FC146}" type="parTrans" cxnId="{28800715-1CD1-48E8-AE29-96613DA7D6B1}">
      <dgm:prSet/>
      <dgm:spPr/>
      <dgm:t>
        <a:bodyPr/>
        <a:lstStyle/>
        <a:p>
          <a:endParaRPr lang="es-CO" sz="1200"/>
        </a:p>
      </dgm:t>
    </dgm:pt>
    <dgm:pt modelId="{C7EBC3CA-5F99-466E-8F8A-14F4BFE64752}" type="sibTrans" cxnId="{28800715-1CD1-48E8-AE29-96613DA7D6B1}">
      <dgm:prSet custT="1"/>
      <dgm:spPr/>
      <dgm:t>
        <a:bodyPr/>
        <a:lstStyle/>
        <a:p>
          <a:endParaRPr lang="es-CO" sz="1200" dirty="0"/>
        </a:p>
      </dgm:t>
    </dgm:pt>
    <dgm:pt modelId="{776DB5F4-FB7D-40AF-8411-7CF75307A4B0}">
      <dgm:prSet phldrT="[Texto]" custT="1"/>
      <dgm:spPr/>
      <dgm:t>
        <a:bodyPr/>
        <a:lstStyle/>
        <a:p>
          <a:r>
            <a:rPr lang="es-ES" sz="1200" b="1" dirty="0">
              <a:solidFill>
                <a:schemeClr val="tx2"/>
              </a:solidFill>
              <a:latin typeface="Trebuchet MS" pitchFamily="34" charset="0"/>
            </a:rPr>
            <a:t>De índole participativo</a:t>
          </a:r>
          <a:r>
            <a:rPr lang="es-ES" sz="1200" dirty="0">
              <a:solidFill>
                <a:schemeClr val="tx2"/>
              </a:solidFill>
              <a:latin typeface="Trebuchet MS" pitchFamily="34" charset="0"/>
            </a:rPr>
            <a:t> </a:t>
          </a:r>
          <a:endParaRPr lang="es-CO" sz="1200" dirty="0"/>
        </a:p>
      </dgm:t>
    </dgm:pt>
    <dgm:pt modelId="{BEC42C33-8BEE-4C22-907B-355D90A6F6F4}" type="parTrans" cxnId="{CB4A29AD-50C1-45AB-9A1F-362F6D0532B3}">
      <dgm:prSet/>
      <dgm:spPr/>
      <dgm:t>
        <a:bodyPr/>
        <a:lstStyle/>
        <a:p>
          <a:endParaRPr lang="es-CO" sz="1200"/>
        </a:p>
      </dgm:t>
    </dgm:pt>
    <dgm:pt modelId="{15523CF2-64E0-4F3A-AB1F-14ED49E2DB78}" type="sibTrans" cxnId="{CB4A29AD-50C1-45AB-9A1F-362F6D0532B3}">
      <dgm:prSet custT="1"/>
      <dgm:spPr/>
      <dgm:t>
        <a:bodyPr/>
        <a:lstStyle/>
        <a:p>
          <a:endParaRPr lang="es-CO" sz="1200" dirty="0"/>
        </a:p>
      </dgm:t>
    </dgm:pt>
    <dgm:pt modelId="{32FE865A-50AE-454F-8D28-9C35AF2AEC2E}" type="pres">
      <dgm:prSet presAssocID="{8818F644-2F4B-4127-B010-B13F2C1F55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CA816A6-27EB-40E1-AC58-6D7BB5ED5DB8}" type="pres">
      <dgm:prSet presAssocID="{ADAE6444-399E-4431-B76A-3334DFDF4304}" presName="node" presStyleLbl="node1" presStyleIdx="0" presStyleCnt="5" custScaleX="168034" custRadScaleRad="100153" custRadScaleInc="65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1101D3-5AEC-4CAC-9EB6-99FE657B6770}" type="pres">
      <dgm:prSet presAssocID="{CD309EB4-D8D2-462A-85B4-E1FCC4D66494}" presName="sibTrans" presStyleLbl="sibTrans2D1" presStyleIdx="0" presStyleCnt="5"/>
      <dgm:spPr/>
      <dgm:t>
        <a:bodyPr/>
        <a:lstStyle/>
        <a:p>
          <a:endParaRPr lang="es-ES"/>
        </a:p>
      </dgm:t>
    </dgm:pt>
    <dgm:pt modelId="{A26C38B2-66B6-44DE-B250-4E78259BA9BD}" type="pres">
      <dgm:prSet presAssocID="{CD309EB4-D8D2-462A-85B4-E1FCC4D66494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D14972C4-6AAB-4D0E-A2D7-77021E7AEC6B}" type="pres">
      <dgm:prSet presAssocID="{4997E219-E361-4C04-A2D9-EA68311F2B4F}" presName="node" presStyleLbl="node1" presStyleIdx="1" presStyleCnt="5" custScaleX="145163" custRadScaleRad="101247" custRadScaleInc="6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DEC245-BC4F-4834-B949-F80E88009837}" type="pres">
      <dgm:prSet presAssocID="{CC529D59-2D38-40EE-AD64-D05B6C33FF20}" presName="sibTrans" presStyleLbl="sibTrans2D1" presStyleIdx="1" presStyleCnt="5"/>
      <dgm:spPr/>
      <dgm:t>
        <a:bodyPr/>
        <a:lstStyle/>
        <a:p>
          <a:endParaRPr lang="es-ES"/>
        </a:p>
      </dgm:t>
    </dgm:pt>
    <dgm:pt modelId="{EA092DFC-03DB-48A9-8FA7-DFEBB5707411}" type="pres">
      <dgm:prSet presAssocID="{CC529D59-2D38-40EE-AD64-D05B6C33FF20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554C56DF-BB5E-4861-96FC-ADC194594A84}" type="pres">
      <dgm:prSet presAssocID="{635940D7-C5CB-4A18-918C-895ECFF8DE6C}" presName="node" presStyleLbl="node1" presStyleIdx="2" presStyleCnt="5" custScaleX="129108" custRadScaleRad="100776" custRadScaleInc="-167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095EA4-3567-4F87-A31A-947734E90036}" type="pres">
      <dgm:prSet presAssocID="{1E7D368A-81D6-4CD5-8B3D-A7EC8544E85A}" presName="sibTrans" presStyleLbl="sibTrans2D1" presStyleIdx="2" presStyleCnt="5"/>
      <dgm:spPr/>
      <dgm:t>
        <a:bodyPr/>
        <a:lstStyle/>
        <a:p>
          <a:endParaRPr lang="es-ES"/>
        </a:p>
      </dgm:t>
    </dgm:pt>
    <dgm:pt modelId="{7F50D0B1-A1AC-4E75-9059-89641A502DBE}" type="pres">
      <dgm:prSet presAssocID="{1E7D368A-81D6-4CD5-8B3D-A7EC8544E85A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E2DAB238-0C80-4198-8CAD-0B5809B3CB43}" type="pres">
      <dgm:prSet presAssocID="{5B909EA2-16F9-4AC5-916D-024BE9B14E64}" presName="node" presStyleLbl="node1" presStyleIdx="3" presStyleCnt="5" custScaleX="135363" custRadScaleRad="99235" custRadScaleInc="-17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DC85B5-30FB-4BFB-9321-2D897C91C31B}" type="pres">
      <dgm:prSet presAssocID="{C7EBC3CA-5F99-466E-8F8A-14F4BFE64752}" presName="sibTrans" presStyleLbl="sibTrans2D1" presStyleIdx="3" presStyleCnt="5"/>
      <dgm:spPr/>
      <dgm:t>
        <a:bodyPr/>
        <a:lstStyle/>
        <a:p>
          <a:endParaRPr lang="es-ES"/>
        </a:p>
      </dgm:t>
    </dgm:pt>
    <dgm:pt modelId="{2DA9F2A2-1C1A-40F5-BCE8-FA84DD5800F5}" type="pres">
      <dgm:prSet presAssocID="{C7EBC3CA-5F99-466E-8F8A-14F4BFE64752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0135E1F1-8ABD-4093-8F84-88D608559828}" type="pres">
      <dgm:prSet presAssocID="{776DB5F4-FB7D-40AF-8411-7CF75307A4B0}" presName="node" presStyleLbl="node1" presStyleIdx="4" presStyleCnt="5" custScaleX="14144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DC918C-C43B-4302-9ABB-2276DDA97FAC}" type="pres">
      <dgm:prSet presAssocID="{15523CF2-64E0-4F3A-AB1F-14ED49E2DB78}" presName="sibTrans" presStyleLbl="sibTrans2D1" presStyleIdx="4" presStyleCnt="5"/>
      <dgm:spPr/>
      <dgm:t>
        <a:bodyPr/>
        <a:lstStyle/>
        <a:p>
          <a:endParaRPr lang="es-ES"/>
        </a:p>
      </dgm:t>
    </dgm:pt>
    <dgm:pt modelId="{FBB3AEFB-5728-462C-B2D7-DDA30BD03918}" type="pres">
      <dgm:prSet presAssocID="{15523CF2-64E0-4F3A-AB1F-14ED49E2DB78}" presName="connectorText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43AFBF2F-046C-44B9-93D3-AC6E57461C09}" srcId="{8818F644-2F4B-4127-B010-B13F2C1F5515}" destId="{ADAE6444-399E-4431-B76A-3334DFDF4304}" srcOrd="0" destOrd="0" parTransId="{05766F49-9E84-4A02-A648-83C5C0CE1C95}" sibTransId="{CD309EB4-D8D2-462A-85B4-E1FCC4D66494}"/>
    <dgm:cxn modelId="{AA77C67E-BC77-43C1-A45F-3E3DAB8D3C7A}" type="presOf" srcId="{776DB5F4-FB7D-40AF-8411-7CF75307A4B0}" destId="{0135E1F1-8ABD-4093-8F84-88D608559828}" srcOrd="0" destOrd="0" presId="urn:microsoft.com/office/officeart/2005/8/layout/cycle2"/>
    <dgm:cxn modelId="{CB4A29AD-50C1-45AB-9A1F-362F6D0532B3}" srcId="{8818F644-2F4B-4127-B010-B13F2C1F5515}" destId="{776DB5F4-FB7D-40AF-8411-7CF75307A4B0}" srcOrd="4" destOrd="0" parTransId="{BEC42C33-8BEE-4C22-907B-355D90A6F6F4}" sibTransId="{15523CF2-64E0-4F3A-AB1F-14ED49E2DB78}"/>
    <dgm:cxn modelId="{F8F5E994-4C84-4D6C-A160-9CF75A62B5C3}" type="presOf" srcId="{8818F644-2F4B-4127-B010-B13F2C1F5515}" destId="{32FE865A-50AE-454F-8D28-9C35AF2AEC2E}" srcOrd="0" destOrd="0" presId="urn:microsoft.com/office/officeart/2005/8/layout/cycle2"/>
    <dgm:cxn modelId="{FFE49311-F8C4-446B-BBF7-59CA0C4BEB6C}" type="presOf" srcId="{CD309EB4-D8D2-462A-85B4-E1FCC4D66494}" destId="{A26C38B2-66B6-44DE-B250-4E78259BA9BD}" srcOrd="1" destOrd="0" presId="urn:microsoft.com/office/officeart/2005/8/layout/cycle2"/>
    <dgm:cxn modelId="{F8722066-1F9E-49E1-A2A7-D27B19E69888}" type="presOf" srcId="{1E7D368A-81D6-4CD5-8B3D-A7EC8544E85A}" destId="{DE095EA4-3567-4F87-A31A-947734E90036}" srcOrd="0" destOrd="0" presId="urn:microsoft.com/office/officeart/2005/8/layout/cycle2"/>
    <dgm:cxn modelId="{101B9C59-83E2-4CA7-B916-B8BA2A10B8CB}" type="presOf" srcId="{ADAE6444-399E-4431-B76A-3334DFDF4304}" destId="{ACA816A6-27EB-40E1-AC58-6D7BB5ED5DB8}" srcOrd="0" destOrd="0" presId="urn:microsoft.com/office/officeart/2005/8/layout/cycle2"/>
    <dgm:cxn modelId="{2A335BF5-010C-4756-903B-1E7D203DF836}" type="presOf" srcId="{CD309EB4-D8D2-462A-85B4-E1FCC4D66494}" destId="{FD1101D3-5AEC-4CAC-9EB6-99FE657B6770}" srcOrd="0" destOrd="0" presId="urn:microsoft.com/office/officeart/2005/8/layout/cycle2"/>
    <dgm:cxn modelId="{292F131A-7E17-4A8B-933E-11027FEBEC36}" type="presOf" srcId="{CC529D59-2D38-40EE-AD64-D05B6C33FF20}" destId="{EA092DFC-03DB-48A9-8FA7-DFEBB5707411}" srcOrd="1" destOrd="0" presId="urn:microsoft.com/office/officeart/2005/8/layout/cycle2"/>
    <dgm:cxn modelId="{71E96C50-EA69-4232-A167-ED7CB83999E6}" type="presOf" srcId="{C7EBC3CA-5F99-466E-8F8A-14F4BFE64752}" destId="{2DA9F2A2-1C1A-40F5-BCE8-FA84DD5800F5}" srcOrd="1" destOrd="0" presId="urn:microsoft.com/office/officeart/2005/8/layout/cycle2"/>
    <dgm:cxn modelId="{0ED70BF4-FE83-4539-B023-78C3FE75C200}" srcId="{8818F644-2F4B-4127-B010-B13F2C1F5515}" destId="{635940D7-C5CB-4A18-918C-895ECFF8DE6C}" srcOrd="2" destOrd="0" parTransId="{D81B6647-369D-4058-A148-260131031365}" sibTransId="{1E7D368A-81D6-4CD5-8B3D-A7EC8544E85A}"/>
    <dgm:cxn modelId="{5498A679-D5B8-45A2-9AB0-41A8AE59407C}" srcId="{8818F644-2F4B-4127-B010-B13F2C1F5515}" destId="{4997E219-E361-4C04-A2D9-EA68311F2B4F}" srcOrd="1" destOrd="0" parTransId="{53E4B469-52A8-41A1-B520-EA4C6C598236}" sibTransId="{CC529D59-2D38-40EE-AD64-D05B6C33FF20}"/>
    <dgm:cxn modelId="{28800715-1CD1-48E8-AE29-96613DA7D6B1}" srcId="{8818F644-2F4B-4127-B010-B13F2C1F5515}" destId="{5B909EA2-16F9-4AC5-916D-024BE9B14E64}" srcOrd="3" destOrd="0" parTransId="{F20BE9FA-CA1C-4B6F-AEBE-9043534FC146}" sibTransId="{C7EBC3CA-5F99-466E-8F8A-14F4BFE64752}"/>
    <dgm:cxn modelId="{B3DE9081-CA7A-49C9-A33E-D0E0D1F39556}" type="presOf" srcId="{5B909EA2-16F9-4AC5-916D-024BE9B14E64}" destId="{E2DAB238-0C80-4198-8CAD-0B5809B3CB43}" srcOrd="0" destOrd="0" presId="urn:microsoft.com/office/officeart/2005/8/layout/cycle2"/>
    <dgm:cxn modelId="{1D2F7D98-C2FB-48F3-B021-09423AE893BA}" type="presOf" srcId="{15523CF2-64E0-4F3A-AB1F-14ED49E2DB78}" destId="{BCDC918C-C43B-4302-9ABB-2276DDA97FAC}" srcOrd="0" destOrd="0" presId="urn:microsoft.com/office/officeart/2005/8/layout/cycle2"/>
    <dgm:cxn modelId="{ED406D7E-5D64-41CA-87AF-F1F0BC3AC42B}" type="presOf" srcId="{1E7D368A-81D6-4CD5-8B3D-A7EC8544E85A}" destId="{7F50D0B1-A1AC-4E75-9059-89641A502DBE}" srcOrd="1" destOrd="0" presId="urn:microsoft.com/office/officeart/2005/8/layout/cycle2"/>
    <dgm:cxn modelId="{31F6CEC5-2683-4E7A-BD0E-F0BC1D76149D}" type="presOf" srcId="{4997E219-E361-4C04-A2D9-EA68311F2B4F}" destId="{D14972C4-6AAB-4D0E-A2D7-77021E7AEC6B}" srcOrd="0" destOrd="0" presId="urn:microsoft.com/office/officeart/2005/8/layout/cycle2"/>
    <dgm:cxn modelId="{7E9C3053-8ECB-4919-A3CA-2B5B5BF7A70F}" type="presOf" srcId="{CC529D59-2D38-40EE-AD64-D05B6C33FF20}" destId="{BADEC245-BC4F-4834-B949-F80E88009837}" srcOrd="0" destOrd="0" presId="urn:microsoft.com/office/officeart/2005/8/layout/cycle2"/>
    <dgm:cxn modelId="{9978C2B1-009A-4F6D-94EE-6726F2A856AA}" type="presOf" srcId="{15523CF2-64E0-4F3A-AB1F-14ED49E2DB78}" destId="{FBB3AEFB-5728-462C-B2D7-DDA30BD03918}" srcOrd="1" destOrd="0" presId="urn:microsoft.com/office/officeart/2005/8/layout/cycle2"/>
    <dgm:cxn modelId="{D69CC48F-5DFB-4416-AB42-8DDAA2B56510}" type="presOf" srcId="{635940D7-C5CB-4A18-918C-895ECFF8DE6C}" destId="{554C56DF-BB5E-4861-96FC-ADC194594A84}" srcOrd="0" destOrd="0" presId="urn:microsoft.com/office/officeart/2005/8/layout/cycle2"/>
    <dgm:cxn modelId="{1D7B078C-848C-40E2-BE7F-9CA97B72B2F2}" type="presOf" srcId="{C7EBC3CA-5F99-466E-8F8A-14F4BFE64752}" destId="{BEDC85B5-30FB-4BFB-9321-2D897C91C31B}" srcOrd="0" destOrd="0" presId="urn:microsoft.com/office/officeart/2005/8/layout/cycle2"/>
    <dgm:cxn modelId="{E5EA1013-0A17-4166-988F-F13CA2C0B0C9}" type="presParOf" srcId="{32FE865A-50AE-454F-8D28-9C35AF2AEC2E}" destId="{ACA816A6-27EB-40E1-AC58-6D7BB5ED5DB8}" srcOrd="0" destOrd="0" presId="urn:microsoft.com/office/officeart/2005/8/layout/cycle2"/>
    <dgm:cxn modelId="{83A30946-0E8D-4CF0-8480-C759C337F4A8}" type="presParOf" srcId="{32FE865A-50AE-454F-8D28-9C35AF2AEC2E}" destId="{FD1101D3-5AEC-4CAC-9EB6-99FE657B6770}" srcOrd="1" destOrd="0" presId="urn:microsoft.com/office/officeart/2005/8/layout/cycle2"/>
    <dgm:cxn modelId="{26F93CD4-46DD-4ED8-ABF3-7043352F449B}" type="presParOf" srcId="{FD1101D3-5AEC-4CAC-9EB6-99FE657B6770}" destId="{A26C38B2-66B6-44DE-B250-4E78259BA9BD}" srcOrd="0" destOrd="0" presId="urn:microsoft.com/office/officeart/2005/8/layout/cycle2"/>
    <dgm:cxn modelId="{29EEDCFC-01C1-4639-96C7-C61728C9A685}" type="presParOf" srcId="{32FE865A-50AE-454F-8D28-9C35AF2AEC2E}" destId="{D14972C4-6AAB-4D0E-A2D7-77021E7AEC6B}" srcOrd="2" destOrd="0" presId="urn:microsoft.com/office/officeart/2005/8/layout/cycle2"/>
    <dgm:cxn modelId="{CE887B48-F5BE-4713-9E07-EFE405257F9A}" type="presParOf" srcId="{32FE865A-50AE-454F-8D28-9C35AF2AEC2E}" destId="{BADEC245-BC4F-4834-B949-F80E88009837}" srcOrd="3" destOrd="0" presId="urn:microsoft.com/office/officeart/2005/8/layout/cycle2"/>
    <dgm:cxn modelId="{3EAD91E3-2315-494A-8791-A048DF2662EB}" type="presParOf" srcId="{BADEC245-BC4F-4834-B949-F80E88009837}" destId="{EA092DFC-03DB-48A9-8FA7-DFEBB5707411}" srcOrd="0" destOrd="0" presId="urn:microsoft.com/office/officeart/2005/8/layout/cycle2"/>
    <dgm:cxn modelId="{92226745-41E3-4A96-B090-8A70BBD43160}" type="presParOf" srcId="{32FE865A-50AE-454F-8D28-9C35AF2AEC2E}" destId="{554C56DF-BB5E-4861-96FC-ADC194594A84}" srcOrd="4" destOrd="0" presId="urn:microsoft.com/office/officeart/2005/8/layout/cycle2"/>
    <dgm:cxn modelId="{AF67AB09-4BF9-436E-A6FE-1B29C0728320}" type="presParOf" srcId="{32FE865A-50AE-454F-8D28-9C35AF2AEC2E}" destId="{DE095EA4-3567-4F87-A31A-947734E90036}" srcOrd="5" destOrd="0" presId="urn:microsoft.com/office/officeart/2005/8/layout/cycle2"/>
    <dgm:cxn modelId="{2BA1B6B3-8B63-4CF5-B9AE-28708254E1A8}" type="presParOf" srcId="{DE095EA4-3567-4F87-A31A-947734E90036}" destId="{7F50D0B1-A1AC-4E75-9059-89641A502DBE}" srcOrd="0" destOrd="0" presId="urn:microsoft.com/office/officeart/2005/8/layout/cycle2"/>
    <dgm:cxn modelId="{0BEB6B23-05A8-4E31-BC7C-AA9E8D8E87A9}" type="presParOf" srcId="{32FE865A-50AE-454F-8D28-9C35AF2AEC2E}" destId="{E2DAB238-0C80-4198-8CAD-0B5809B3CB43}" srcOrd="6" destOrd="0" presId="urn:microsoft.com/office/officeart/2005/8/layout/cycle2"/>
    <dgm:cxn modelId="{FE427D21-4D3A-4FEA-A00D-CDAC7DE8B30F}" type="presParOf" srcId="{32FE865A-50AE-454F-8D28-9C35AF2AEC2E}" destId="{BEDC85B5-30FB-4BFB-9321-2D897C91C31B}" srcOrd="7" destOrd="0" presId="urn:microsoft.com/office/officeart/2005/8/layout/cycle2"/>
    <dgm:cxn modelId="{1D4BA0A8-0B69-4C03-B0D4-1F140351D2E5}" type="presParOf" srcId="{BEDC85B5-30FB-4BFB-9321-2D897C91C31B}" destId="{2DA9F2A2-1C1A-40F5-BCE8-FA84DD5800F5}" srcOrd="0" destOrd="0" presId="urn:microsoft.com/office/officeart/2005/8/layout/cycle2"/>
    <dgm:cxn modelId="{D25B7E37-B0F7-4F28-A582-3D04F81E9375}" type="presParOf" srcId="{32FE865A-50AE-454F-8D28-9C35AF2AEC2E}" destId="{0135E1F1-8ABD-4093-8F84-88D608559828}" srcOrd="8" destOrd="0" presId="urn:microsoft.com/office/officeart/2005/8/layout/cycle2"/>
    <dgm:cxn modelId="{E58EC999-F599-44BA-BAA7-6EFA6FE3F9BC}" type="presParOf" srcId="{32FE865A-50AE-454F-8D28-9C35AF2AEC2E}" destId="{BCDC918C-C43B-4302-9ABB-2276DDA97FAC}" srcOrd="9" destOrd="0" presId="urn:microsoft.com/office/officeart/2005/8/layout/cycle2"/>
    <dgm:cxn modelId="{EAE7A34D-7F93-4B91-AC32-E141E4A62788}" type="presParOf" srcId="{BCDC918C-C43B-4302-9ABB-2276DDA97FAC}" destId="{FBB3AEFB-5728-462C-B2D7-DDA30BD0391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CF1F3D-A3FD-4A4D-9446-6BB080E2EFF0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79AAB179-C25D-4A66-B12A-21044A303E5F}">
      <dgm:prSet phldrT="[Texto]" custT="1"/>
      <dgm:spPr>
        <a:solidFill>
          <a:srgbClr val="0070C0"/>
        </a:solidFill>
      </dgm:spPr>
      <dgm:t>
        <a:bodyPr/>
        <a:lstStyle/>
        <a:p>
          <a:pPr algn="ctr"/>
          <a:r>
            <a:rPr lang="es-ES" sz="1400" b="1" dirty="0" smtClean="0"/>
            <a:t>Potencial afectación al Recurso hídrico</a:t>
          </a:r>
          <a:endParaRPr lang="es-CO" sz="1400" b="1" dirty="0"/>
        </a:p>
      </dgm:t>
    </dgm:pt>
    <dgm:pt modelId="{A1256082-D73C-4884-AB88-2FB1EC78ADC4}" type="parTrans" cxnId="{69AC7FAC-3B5E-4CCB-BF86-422CBBBF2265}">
      <dgm:prSet/>
      <dgm:spPr/>
      <dgm:t>
        <a:bodyPr/>
        <a:lstStyle/>
        <a:p>
          <a:endParaRPr lang="es-CO" sz="1600"/>
        </a:p>
      </dgm:t>
    </dgm:pt>
    <dgm:pt modelId="{0BF8CEC7-1069-4EFC-ABCE-630CB137B0FD}" type="sibTrans" cxnId="{69AC7FAC-3B5E-4CCB-BF86-422CBBBF2265}">
      <dgm:prSet/>
      <dgm:spPr/>
      <dgm:t>
        <a:bodyPr/>
        <a:lstStyle/>
        <a:p>
          <a:endParaRPr lang="es-CO" sz="1600"/>
        </a:p>
      </dgm:t>
    </dgm:pt>
    <dgm:pt modelId="{71135AA7-882D-4D83-8E5C-4678E7F28888}">
      <dgm:prSet phldrT="[Texto]" custT="1"/>
      <dgm:spPr>
        <a:solidFill>
          <a:srgbClr val="0070C0"/>
        </a:solidFill>
      </dgm:spPr>
      <dgm:t>
        <a:bodyPr/>
        <a:lstStyle/>
        <a:p>
          <a:pPr algn="ctr"/>
          <a:r>
            <a:rPr lang="es-ES" sz="1400" b="1" dirty="0" smtClean="0"/>
            <a:t>Potencial disminución de la calidad del aire</a:t>
          </a:r>
          <a:endParaRPr lang="es-CO" sz="1400" b="1" dirty="0"/>
        </a:p>
      </dgm:t>
    </dgm:pt>
    <dgm:pt modelId="{55A5D323-5C0C-4069-B20C-2D6C53766B88}" type="parTrans" cxnId="{A5308D38-DBD7-46F9-A8B7-0F3A84C8C04B}">
      <dgm:prSet/>
      <dgm:spPr/>
      <dgm:t>
        <a:bodyPr/>
        <a:lstStyle/>
        <a:p>
          <a:endParaRPr lang="es-CO" sz="1600"/>
        </a:p>
      </dgm:t>
    </dgm:pt>
    <dgm:pt modelId="{ECAD5D57-8754-456D-87BB-C3A23101E887}" type="sibTrans" cxnId="{A5308D38-DBD7-46F9-A8B7-0F3A84C8C04B}">
      <dgm:prSet/>
      <dgm:spPr/>
      <dgm:t>
        <a:bodyPr/>
        <a:lstStyle/>
        <a:p>
          <a:endParaRPr lang="es-CO" sz="1600"/>
        </a:p>
      </dgm:t>
    </dgm:pt>
    <dgm:pt modelId="{720C2337-F22B-4958-BFE5-03DC47B8BED2}">
      <dgm:prSet phldrT="[Texto]" custT="1"/>
      <dgm:spPr>
        <a:solidFill>
          <a:srgbClr val="0070C0"/>
        </a:solidFill>
      </dgm:spPr>
      <dgm:t>
        <a:bodyPr/>
        <a:lstStyle/>
        <a:p>
          <a:pPr algn="ctr"/>
          <a:r>
            <a:rPr lang="es-ES" sz="1400" b="1" dirty="0" smtClean="0"/>
            <a:t>Afectaciones socioeconómicas</a:t>
          </a:r>
          <a:endParaRPr lang="es-CO" sz="1400" b="1" dirty="0"/>
        </a:p>
      </dgm:t>
    </dgm:pt>
    <dgm:pt modelId="{DA49E2B2-07A3-425A-9487-E0636F135B7B}" type="parTrans" cxnId="{24A4652D-A8CE-49FC-B3E1-A7E816151058}">
      <dgm:prSet/>
      <dgm:spPr/>
      <dgm:t>
        <a:bodyPr/>
        <a:lstStyle/>
        <a:p>
          <a:endParaRPr lang="es-CO" sz="1600"/>
        </a:p>
      </dgm:t>
    </dgm:pt>
    <dgm:pt modelId="{E762BB74-EFF2-4FFA-B239-6D2F65CCD1F5}" type="sibTrans" cxnId="{24A4652D-A8CE-49FC-B3E1-A7E816151058}">
      <dgm:prSet/>
      <dgm:spPr/>
      <dgm:t>
        <a:bodyPr/>
        <a:lstStyle/>
        <a:p>
          <a:endParaRPr lang="es-CO" sz="1600"/>
        </a:p>
      </dgm:t>
    </dgm:pt>
    <dgm:pt modelId="{5B1CB624-9B9C-45C1-BE63-154853D8FCF2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ES" sz="1400" dirty="0" smtClean="0"/>
            <a:t>Emisión de :</a:t>
          </a:r>
          <a:endParaRPr lang="es-CO" sz="1400" dirty="0"/>
        </a:p>
      </dgm:t>
    </dgm:pt>
    <dgm:pt modelId="{94500B66-D4A3-4249-8C1C-F091638A1844}" type="parTrans" cxnId="{33C9E42E-037E-4265-9243-A10B682B7414}">
      <dgm:prSet/>
      <dgm:spPr/>
      <dgm:t>
        <a:bodyPr/>
        <a:lstStyle/>
        <a:p>
          <a:endParaRPr lang="es-CO" sz="1600"/>
        </a:p>
      </dgm:t>
    </dgm:pt>
    <dgm:pt modelId="{E2F01F28-B582-40C3-8A40-D1D27288A1CA}" type="sibTrans" cxnId="{33C9E42E-037E-4265-9243-A10B682B7414}">
      <dgm:prSet/>
      <dgm:spPr/>
      <dgm:t>
        <a:bodyPr/>
        <a:lstStyle/>
        <a:p>
          <a:endParaRPr lang="es-CO" sz="1600"/>
        </a:p>
      </dgm:t>
    </dgm:pt>
    <dgm:pt modelId="{25DA43F8-55A7-4B04-8577-3C4826656CEC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ES" sz="1400" dirty="0" smtClean="0"/>
            <a:t>Subterránea</a:t>
          </a:r>
          <a:endParaRPr lang="es-CO" sz="1400" dirty="0"/>
        </a:p>
      </dgm:t>
    </dgm:pt>
    <dgm:pt modelId="{F9595DC7-AAE9-40CF-B0B4-73F11E353163}" type="parTrans" cxnId="{401630A3-D7C8-4510-8C20-07EDE9667F85}">
      <dgm:prSet/>
      <dgm:spPr/>
      <dgm:t>
        <a:bodyPr/>
        <a:lstStyle/>
        <a:p>
          <a:endParaRPr lang="es-CO" sz="1600"/>
        </a:p>
      </dgm:t>
    </dgm:pt>
    <dgm:pt modelId="{B9B87744-51DB-4BA3-84BF-8C54F9FCB929}" type="sibTrans" cxnId="{401630A3-D7C8-4510-8C20-07EDE9667F85}">
      <dgm:prSet/>
      <dgm:spPr/>
      <dgm:t>
        <a:bodyPr/>
        <a:lstStyle/>
        <a:p>
          <a:endParaRPr lang="es-CO" sz="1600"/>
        </a:p>
      </dgm:t>
    </dgm:pt>
    <dgm:pt modelId="{3EE560C9-5B23-4825-8F4C-57DE8B3B06F7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Proliferación de vectores (gallinazo, roedores, mosca)</a:t>
          </a:r>
          <a:endParaRPr lang="es-CO" sz="1400" dirty="0"/>
        </a:p>
      </dgm:t>
    </dgm:pt>
    <dgm:pt modelId="{9C87A2C2-75BB-411A-852C-0D9BE8A09573}" type="parTrans" cxnId="{F18B1C72-2E22-4186-87FE-32EC1DB14A29}">
      <dgm:prSet/>
      <dgm:spPr/>
      <dgm:t>
        <a:bodyPr/>
        <a:lstStyle/>
        <a:p>
          <a:endParaRPr lang="es-CO" sz="1600"/>
        </a:p>
      </dgm:t>
    </dgm:pt>
    <dgm:pt modelId="{2D867746-1794-4403-A2F3-9314187289E8}" type="sibTrans" cxnId="{F18B1C72-2E22-4186-87FE-32EC1DB14A29}">
      <dgm:prSet/>
      <dgm:spPr/>
      <dgm:t>
        <a:bodyPr/>
        <a:lstStyle/>
        <a:p>
          <a:endParaRPr lang="es-CO" sz="1600"/>
        </a:p>
      </dgm:t>
    </dgm:pt>
    <dgm:pt modelId="{E30E441E-8B33-463C-8B3B-13DDEA5BA84B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Olores ofensivos</a:t>
          </a:r>
          <a:endParaRPr lang="es-CO" sz="1400" dirty="0"/>
        </a:p>
      </dgm:t>
    </dgm:pt>
    <dgm:pt modelId="{26E5E7BA-97AF-4DF8-8219-BEE4E68251B0}" type="parTrans" cxnId="{456E9082-4618-4760-9674-AF2CEC545CAC}">
      <dgm:prSet/>
      <dgm:spPr/>
      <dgm:t>
        <a:bodyPr/>
        <a:lstStyle/>
        <a:p>
          <a:endParaRPr lang="es-CO" sz="1600"/>
        </a:p>
      </dgm:t>
    </dgm:pt>
    <dgm:pt modelId="{A0312683-74CF-4CF5-A4F2-B8BD9BA37343}" type="sibTrans" cxnId="{456E9082-4618-4760-9674-AF2CEC545CAC}">
      <dgm:prSet/>
      <dgm:spPr/>
      <dgm:t>
        <a:bodyPr/>
        <a:lstStyle/>
        <a:p>
          <a:endParaRPr lang="es-CO" sz="1600"/>
        </a:p>
      </dgm:t>
    </dgm:pt>
    <dgm:pt modelId="{81277F71-1F89-4B9D-8D29-58701D961545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Ruido</a:t>
          </a:r>
          <a:endParaRPr lang="es-CO" sz="1400" dirty="0"/>
        </a:p>
      </dgm:t>
    </dgm:pt>
    <dgm:pt modelId="{754BD78A-99F1-4595-A965-004A631EF538}" type="parTrans" cxnId="{6CE6D8EB-BC98-4114-888B-C58559415F20}">
      <dgm:prSet/>
      <dgm:spPr/>
      <dgm:t>
        <a:bodyPr/>
        <a:lstStyle/>
        <a:p>
          <a:endParaRPr lang="es-CO" sz="1600"/>
        </a:p>
      </dgm:t>
    </dgm:pt>
    <dgm:pt modelId="{92FD5B5A-7AD6-4485-A690-640833F28351}" type="sibTrans" cxnId="{6CE6D8EB-BC98-4114-888B-C58559415F20}">
      <dgm:prSet/>
      <dgm:spPr/>
      <dgm:t>
        <a:bodyPr/>
        <a:lstStyle/>
        <a:p>
          <a:endParaRPr lang="es-CO" sz="1600"/>
        </a:p>
      </dgm:t>
    </dgm:pt>
    <dgm:pt modelId="{D5E02547-9F67-4E1D-BF04-6D3AC4712D35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Depreciación de predios</a:t>
          </a:r>
          <a:endParaRPr lang="es-CO" sz="1400" dirty="0"/>
        </a:p>
      </dgm:t>
    </dgm:pt>
    <dgm:pt modelId="{51638B7B-CF81-4A4B-AA97-FAD6D5283608}" type="parTrans" cxnId="{FFCDD258-4464-4731-A7AF-2FF6C1C7887A}">
      <dgm:prSet/>
      <dgm:spPr/>
      <dgm:t>
        <a:bodyPr/>
        <a:lstStyle/>
        <a:p>
          <a:endParaRPr lang="es-CO" sz="1600"/>
        </a:p>
      </dgm:t>
    </dgm:pt>
    <dgm:pt modelId="{24BD187A-5371-402E-9AAC-8690FE7909C8}" type="sibTrans" cxnId="{FFCDD258-4464-4731-A7AF-2FF6C1C7887A}">
      <dgm:prSet/>
      <dgm:spPr/>
      <dgm:t>
        <a:bodyPr/>
        <a:lstStyle/>
        <a:p>
          <a:endParaRPr lang="es-CO" sz="1600"/>
        </a:p>
      </dgm:t>
    </dgm:pt>
    <dgm:pt modelId="{E7440786-121B-4A01-9438-CE630110119E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Afectación en:</a:t>
          </a:r>
          <a:endParaRPr lang="es-CO" sz="1400" dirty="0"/>
        </a:p>
      </dgm:t>
    </dgm:pt>
    <dgm:pt modelId="{09E8255D-F384-4B13-B7BF-EB325D4ECC8D}" type="parTrans" cxnId="{59E9CA63-4E56-4A85-A0E6-974FBE7D26E4}">
      <dgm:prSet/>
      <dgm:spPr/>
      <dgm:t>
        <a:bodyPr/>
        <a:lstStyle/>
        <a:p>
          <a:endParaRPr lang="es-ES"/>
        </a:p>
      </dgm:t>
    </dgm:pt>
    <dgm:pt modelId="{B1A464E0-2FF9-49D7-B76D-1265BA4473FF}" type="sibTrans" cxnId="{59E9CA63-4E56-4A85-A0E6-974FBE7D26E4}">
      <dgm:prSet/>
      <dgm:spPr/>
      <dgm:t>
        <a:bodyPr/>
        <a:lstStyle/>
        <a:p>
          <a:endParaRPr lang="es-ES"/>
        </a:p>
      </dgm:t>
    </dgm:pt>
    <dgm:pt modelId="{201FC5AE-D72C-4678-86CC-0160F138FE05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ES" sz="1400" dirty="0" smtClean="0"/>
            <a:t>Superficial</a:t>
          </a:r>
          <a:endParaRPr lang="es-CO" sz="1400" dirty="0"/>
        </a:p>
      </dgm:t>
    </dgm:pt>
    <dgm:pt modelId="{476ADC6A-24A0-4E1B-9697-96166C29896A}" type="sibTrans" cxnId="{E204F2D0-F3B1-4DA4-9570-42E282C20F84}">
      <dgm:prSet/>
      <dgm:spPr/>
      <dgm:t>
        <a:bodyPr/>
        <a:lstStyle/>
        <a:p>
          <a:endParaRPr lang="es-CO" sz="1600"/>
        </a:p>
      </dgm:t>
    </dgm:pt>
    <dgm:pt modelId="{3973EDD9-69CE-489A-AB81-1DDE0C03F6A0}" type="parTrans" cxnId="{E204F2D0-F3B1-4DA4-9570-42E282C20F84}">
      <dgm:prSet/>
      <dgm:spPr/>
      <dgm:t>
        <a:bodyPr/>
        <a:lstStyle/>
        <a:p>
          <a:endParaRPr lang="es-CO" sz="1600"/>
        </a:p>
      </dgm:t>
    </dgm:pt>
    <dgm:pt modelId="{52523B50-8EB6-45ED-80CA-68B422B9CD38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ES" sz="1400" dirty="0" smtClean="0"/>
            <a:t>Aguas lluvia</a:t>
          </a:r>
          <a:endParaRPr lang="es-CO" sz="1400" dirty="0"/>
        </a:p>
      </dgm:t>
    </dgm:pt>
    <dgm:pt modelId="{C32A18F6-60D0-4844-A770-89B303D9F984}" type="sibTrans" cxnId="{043BD07B-86A3-4667-B434-27786930E381}">
      <dgm:prSet/>
      <dgm:spPr/>
      <dgm:t>
        <a:bodyPr/>
        <a:lstStyle/>
        <a:p>
          <a:endParaRPr lang="es-CO" sz="1600"/>
        </a:p>
      </dgm:t>
    </dgm:pt>
    <dgm:pt modelId="{6D54255C-A96A-4B20-BFC6-B78808F8E039}" type="parTrans" cxnId="{043BD07B-86A3-4667-B434-27786930E381}">
      <dgm:prSet/>
      <dgm:spPr/>
      <dgm:t>
        <a:bodyPr/>
        <a:lstStyle/>
        <a:p>
          <a:endParaRPr lang="es-CO" sz="1600"/>
        </a:p>
      </dgm:t>
    </dgm:pt>
    <dgm:pt modelId="{334B4216-F2D6-49DF-9123-608C7A8947E2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Por presencia de compuestos tóxicos, algunos de ellos cancerígenos</a:t>
          </a:r>
          <a:endParaRPr lang="es-CO" sz="1400" dirty="0"/>
        </a:p>
      </dgm:t>
    </dgm:pt>
    <dgm:pt modelId="{EBA1876E-E786-4280-8F20-114074F88008}" type="parTrans" cxnId="{312F6F29-08C5-4951-A8D4-C55801E0CBF4}">
      <dgm:prSet/>
      <dgm:spPr/>
      <dgm:t>
        <a:bodyPr/>
        <a:lstStyle/>
        <a:p>
          <a:endParaRPr lang="es-ES"/>
        </a:p>
      </dgm:t>
    </dgm:pt>
    <dgm:pt modelId="{7667E45A-087D-4CD1-A483-E2229C362F78}" type="sibTrans" cxnId="{312F6F29-08C5-4951-A8D4-C55801E0CBF4}">
      <dgm:prSet/>
      <dgm:spPr/>
      <dgm:t>
        <a:bodyPr/>
        <a:lstStyle/>
        <a:p>
          <a:endParaRPr lang="es-ES"/>
        </a:p>
      </dgm:t>
    </dgm:pt>
    <dgm:pt modelId="{E567084F-9734-4FF6-B84A-47F158E3E67F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ES" sz="1400" dirty="0" smtClean="0"/>
            <a:t>PM10 y PM2.5</a:t>
          </a:r>
          <a:endParaRPr lang="es-CO" sz="1400" dirty="0"/>
        </a:p>
      </dgm:t>
    </dgm:pt>
    <dgm:pt modelId="{DD2109C3-3259-4A36-8523-15B445B6B699}" type="parTrans" cxnId="{856FE669-45FD-4A59-89CA-E9EAFDF84669}">
      <dgm:prSet/>
      <dgm:spPr/>
      <dgm:t>
        <a:bodyPr/>
        <a:lstStyle/>
        <a:p>
          <a:endParaRPr lang="es-ES"/>
        </a:p>
      </dgm:t>
    </dgm:pt>
    <dgm:pt modelId="{FDDE881A-C11D-4651-ABAC-D7FAC660E632}" type="sibTrans" cxnId="{856FE669-45FD-4A59-89CA-E9EAFDF84669}">
      <dgm:prSet/>
      <dgm:spPr/>
      <dgm:t>
        <a:bodyPr/>
        <a:lstStyle/>
        <a:p>
          <a:endParaRPr lang="es-ES"/>
        </a:p>
      </dgm:t>
    </dgm:pt>
    <dgm:pt modelId="{F0989B8D-6654-46BD-AED2-8386D911FA07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ES" sz="1400" dirty="0" smtClean="0"/>
            <a:t>Olores ofensivos</a:t>
          </a:r>
          <a:endParaRPr lang="es-CO" sz="1400" dirty="0"/>
        </a:p>
      </dgm:t>
    </dgm:pt>
    <dgm:pt modelId="{C1320E1E-9770-4953-994F-BBB3052862E2}" type="sibTrans" cxnId="{FEF924E6-7CFF-4DFE-B632-0A880DA45CF2}">
      <dgm:prSet/>
      <dgm:spPr/>
      <dgm:t>
        <a:bodyPr/>
        <a:lstStyle/>
        <a:p>
          <a:endParaRPr lang="es-CO" sz="1600"/>
        </a:p>
      </dgm:t>
    </dgm:pt>
    <dgm:pt modelId="{65FCABCC-CEB4-43A9-9E8E-ABCFBC94FE10}" type="parTrans" cxnId="{FEF924E6-7CFF-4DFE-B632-0A880DA45CF2}">
      <dgm:prSet/>
      <dgm:spPr/>
      <dgm:t>
        <a:bodyPr/>
        <a:lstStyle/>
        <a:p>
          <a:endParaRPr lang="es-CO" sz="1600"/>
        </a:p>
      </dgm:t>
    </dgm:pt>
    <dgm:pt modelId="{1B826A7A-97EF-4614-8BBA-20A0109F2D3C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ES" sz="1400" dirty="0" smtClean="0"/>
            <a:t>GEI</a:t>
          </a:r>
          <a:endParaRPr lang="es-CO" sz="1400" dirty="0"/>
        </a:p>
      </dgm:t>
    </dgm:pt>
    <dgm:pt modelId="{73B00F7C-8236-4263-960E-434B677B9390}" type="sibTrans" cxnId="{99C306DE-ED01-4B96-875B-0204D3D1C351}">
      <dgm:prSet/>
      <dgm:spPr/>
      <dgm:t>
        <a:bodyPr/>
        <a:lstStyle/>
        <a:p>
          <a:endParaRPr lang="es-CO" sz="1600"/>
        </a:p>
      </dgm:t>
    </dgm:pt>
    <dgm:pt modelId="{8998608D-86AC-4DC1-9466-072E8FE42BE2}" type="parTrans" cxnId="{99C306DE-ED01-4B96-875B-0204D3D1C351}">
      <dgm:prSet/>
      <dgm:spPr/>
      <dgm:t>
        <a:bodyPr/>
        <a:lstStyle/>
        <a:p>
          <a:endParaRPr lang="es-CO" sz="1600"/>
        </a:p>
      </dgm:t>
    </dgm:pt>
    <dgm:pt modelId="{FDA005A7-4269-4D82-AAAF-BC1810AC963E}">
      <dgm:prSet custT="1"/>
      <dgm:spPr>
        <a:solidFill>
          <a:srgbClr val="0070C0"/>
        </a:solidFill>
        <a:ln>
          <a:solidFill>
            <a:srgbClr val="0070C0"/>
          </a:solidFill>
        </a:ln>
      </dgm:spPr>
      <dgm:t>
        <a:bodyPr/>
        <a:lstStyle/>
        <a:p>
          <a:r>
            <a:rPr lang="es-ES" sz="1400" b="1" dirty="0" smtClean="0"/>
            <a:t>Riesgo por estabilidad</a:t>
          </a:r>
          <a:endParaRPr lang="es-CO" sz="1400" b="1" dirty="0"/>
        </a:p>
      </dgm:t>
    </dgm:pt>
    <dgm:pt modelId="{048DA4B3-0F87-410E-B99D-2ED9E35D278A}" type="parTrans" cxnId="{8D5A067B-5B16-40C7-8E84-05016B645FC8}">
      <dgm:prSet/>
      <dgm:spPr/>
      <dgm:t>
        <a:bodyPr/>
        <a:lstStyle/>
        <a:p>
          <a:endParaRPr lang="es-CO"/>
        </a:p>
      </dgm:t>
    </dgm:pt>
    <dgm:pt modelId="{7F01409D-AFAF-4951-B42F-DB472423341C}" type="sibTrans" cxnId="{8D5A067B-5B16-40C7-8E84-05016B645FC8}">
      <dgm:prSet/>
      <dgm:spPr/>
      <dgm:t>
        <a:bodyPr/>
        <a:lstStyle/>
        <a:p>
          <a:endParaRPr lang="es-CO"/>
        </a:p>
      </dgm:t>
    </dgm:pt>
    <dgm:pt modelId="{F90EC574-5554-43FF-B7B1-BC87A9BB911C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Proliferación excesiva de vectores</a:t>
          </a:r>
          <a:endParaRPr lang="es-CO" sz="1400" dirty="0"/>
        </a:p>
      </dgm:t>
    </dgm:pt>
    <dgm:pt modelId="{B881B9D8-EC4F-4A00-BD8A-8D7A50387D7C}" type="parTrans" cxnId="{18FF2872-4078-4676-83D0-B93846A8E977}">
      <dgm:prSet/>
      <dgm:spPr/>
      <dgm:t>
        <a:bodyPr/>
        <a:lstStyle/>
        <a:p>
          <a:endParaRPr lang="es-CO"/>
        </a:p>
      </dgm:t>
    </dgm:pt>
    <dgm:pt modelId="{36C9AFCF-038A-438C-AA6D-8AE2C16B3C8F}" type="sibTrans" cxnId="{18FF2872-4078-4676-83D0-B93846A8E977}">
      <dgm:prSet/>
      <dgm:spPr/>
      <dgm:t>
        <a:bodyPr/>
        <a:lstStyle/>
        <a:p>
          <a:endParaRPr lang="es-CO"/>
        </a:p>
      </dgm:t>
    </dgm:pt>
    <dgm:pt modelId="{F77CD4AA-2FCF-4171-9B67-5B1E807EB7C2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Olores ofensivos</a:t>
          </a:r>
          <a:endParaRPr lang="es-CO" sz="1400" dirty="0"/>
        </a:p>
      </dgm:t>
    </dgm:pt>
    <dgm:pt modelId="{53C276BC-B0B9-4EFA-937B-05587E44C59C}" type="parTrans" cxnId="{FDD71333-E405-4287-AA02-49EAA5BF8F55}">
      <dgm:prSet/>
      <dgm:spPr/>
      <dgm:t>
        <a:bodyPr/>
        <a:lstStyle/>
        <a:p>
          <a:endParaRPr lang="es-CO"/>
        </a:p>
      </dgm:t>
    </dgm:pt>
    <dgm:pt modelId="{0E95AF46-4AE9-4E44-8B9C-09F0A3EAA23A}" type="sibTrans" cxnId="{FDD71333-E405-4287-AA02-49EAA5BF8F55}">
      <dgm:prSet/>
      <dgm:spPr/>
      <dgm:t>
        <a:bodyPr/>
        <a:lstStyle/>
        <a:p>
          <a:endParaRPr lang="es-CO"/>
        </a:p>
      </dgm:t>
    </dgm:pt>
    <dgm:pt modelId="{B7F05BB8-478D-4F6E-ADA2-497504D2A98F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Infiltración lixiviado al suelo y acuíferos someros </a:t>
          </a:r>
          <a:endParaRPr lang="es-CO" sz="1400" dirty="0"/>
        </a:p>
      </dgm:t>
    </dgm:pt>
    <dgm:pt modelId="{D660443A-38EF-44A4-88F6-8601B0B3234F}" type="parTrans" cxnId="{DE582F69-3815-45CE-8A6A-6BD252C387D4}">
      <dgm:prSet/>
      <dgm:spPr/>
      <dgm:t>
        <a:bodyPr/>
        <a:lstStyle/>
        <a:p>
          <a:endParaRPr lang="es-CO"/>
        </a:p>
      </dgm:t>
    </dgm:pt>
    <dgm:pt modelId="{61F36FAB-62CC-47D0-A93B-1E4DE857F6E7}" type="sibTrans" cxnId="{DE582F69-3815-45CE-8A6A-6BD252C387D4}">
      <dgm:prSet/>
      <dgm:spPr/>
      <dgm:t>
        <a:bodyPr/>
        <a:lstStyle/>
        <a:p>
          <a:endParaRPr lang="es-CO"/>
        </a:p>
      </dgm:t>
    </dgm:pt>
    <dgm:pt modelId="{26C94618-F3C4-4213-8474-E363C25A6EA0}">
      <dgm:prSet custT="1"/>
      <dgm:spPr>
        <a:ln>
          <a:solidFill>
            <a:srgbClr val="0070C0"/>
          </a:solidFill>
        </a:ln>
      </dgm:spPr>
      <dgm:t>
        <a:bodyPr/>
        <a:lstStyle/>
        <a:p>
          <a:r>
            <a:rPr lang="es-CO" sz="1400" dirty="0" smtClean="0"/>
            <a:t>Riesgos en la salud</a:t>
          </a:r>
          <a:endParaRPr lang="es-CO" sz="1400" dirty="0"/>
        </a:p>
      </dgm:t>
    </dgm:pt>
    <dgm:pt modelId="{3C462261-E6F1-46AB-93B5-41EBD634B187}" type="parTrans" cxnId="{86338FE8-1FAE-44C3-BE72-C8BD471CA0A2}">
      <dgm:prSet/>
      <dgm:spPr/>
      <dgm:t>
        <a:bodyPr/>
        <a:lstStyle/>
        <a:p>
          <a:endParaRPr lang="es-ES"/>
        </a:p>
      </dgm:t>
    </dgm:pt>
    <dgm:pt modelId="{B31F2776-E610-47BC-BC6D-AC93C25608A8}" type="sibTrans" cxnId="{86338FE8-1FAE-44C3-BE72-C8BD471CA0A2}">
      <dgm:prSet/>
      <dgm:spPr/>
      <dgm:t>
        <a:bodyPr/>
        <a:lstStyle/>
        <a:p>
          <a:endParaRPr lang="es-ES"/>
        </a:p>
      </dgm:t>
    </dgm:pt>
    <dgm:pt modelId="{71AD1AA2-5DDC-4393-93F3-3B6FF552E513}" type="pres">
      <dgm:prSet presAssocID="{BBCF1F3D-A3FD-4A4D-9446-6BB080E2EFF0}" presName="diagram" presStyleCnt="0">
        <dgm:presLayoutVars>
          <dgm:dir/>
          <dgm:animLvl val="lvl"/>
          <dgm:resizeHandles val="exact"/>
        </dgm:presLayoutVars>
      </dgm:prSet>
      <dgm:spPr/>
    </dgm:pt>
    <dgm:pt modelId="{8CA86630-D549-4130-AF45-F3E2F2BDA536}" type="pres">
      <dgm:prSet presAssocID="{79AAB179-C25D-4A66-B12A-21044A303E5F}" presName="compNode" presStyleCnt="0"/>
      <dgm:spPr/>
    </dgm:pt>
    <dgm:pt modelId="{A3BD8BD8-1C04-4F36-9BF1-2819B9196D15}" type="pres">
      <dgm:prSet presAssocID="{79AAB179-C25D-4A66-B12A-21044A303E5F}" presName="childRect" presStyleLbl="bgAcc1" presStyleIdx="0" presStyleCnt="4" custScaleX="137216" custScaleY="13429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C7C4068-4A54-465E-BCA4-0AC13EE6F83F}" type="pres">
      <dgm:prSet presAssocID="{79AAB179-C25D-4A66-B12A-21044A303E5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609353E-9200-4F72-BA80-111E8AE315B0}" type="pres">
      <dgm:prSet presAssocID="{79AAB179-C25D-4A66-B12A-21044A303E5F}" presName="parentRect" presStyleLbl="alignNode1" presStyleIdx="0" presStyleCnt="4" custScaleX="114571" custLinFactNeighborX="-11689" custLinFactNeighborY="17544"/>
      <dgm:spPr/>
      <dgm:t>
        <a:bodyPr/>
        <a:lstStyle/>
        <a:p>
          <a:endParaRPr lang="es-CO"/>
        </a:p>
      </dgm:t>
    </dgm:pt>
    <dgm:pt modelId="{7752D791-0A74-4188-B05B-3C6B3A211ABF}" type="pres">
      <dgm:prSet presAssocID="{79AAB179-C25D-4A66-B12A-21044A303E5F}" presName="adorn" presStyleLbl="fgAccFollowNode1" presStyleIdx="0" presStyleCnt="4" custScaleX="117977" custScaleY="114268" custLinFactNeighborX="25874" custLinFactNeighborY="-60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solidFill>
            <a:schemeClr val="tx1">
              <a:alpha val="90000"/>
            </a:schemeClr>
          </a:solidFill>
        </a:ln>
      </dgm:spPr>
    </dgm:pt>
    <dgm:pt modelId="{DA714057-9B02-4E8A-8D94-C0BCCA2542DB}" type="pres">
      <dgm:prSet presAssocID="{0BF8CEC7-1069-4EFC-ABCE-630CB137B0FD}" presName="sibTrans" presStyleLbl="sibTrans2D1" presStyleIdx="0" presStyleCnt="0"/>
      <dgm:spPr/>
      <dgm:t>
        <a:bodyPr/>
        <a:lstStyle/>
        <a:p>
          <a:endParaRPr lang="es-CO"/>
        </a:p>
      </dgm:t>
    </dgm:pt>
    <dgm:pt modelId="{20FD644B-442C-4E44-BCBD-9DA11B2B16E4}" type="pres">
      <dgm:prSet presAssocID="{71135AA7-882D-4D83-8E5C-4678E7F28888}" presName="compNode" presStyleCnt="0"/>
      <dgm:spPr/>
    </dgm:pt>
    <dgm:pt modelId="{E8FEED5E-AF36-42A7-9A52-6710F62D65FD}" type="pres">
      <dgm:prSet presAssocID="{71135AA7-882D-4D83-8E5C-4678E7F28888}" presName="childRect" presStyleLbl="bgAcc1" presStyleIdx="1" presStyleCnt="4" custScaleX="107486" custScaleY="93701" custLinFactNeighborX="364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A1C0E97-DDB5-4148-A798-F7CC9A3F3B2D}" type="pres">
      <dgm:prSet presAssocID="{71135AA7-882D-4D83-8E5C-4678E7F2888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A72ED5A-AABE-4090-9456-1B77A40EBAB4}" type="pres">
      <dgm:prSet presAssocID="{71135AA7-882D-4D83-8E5C-4678E7F28888}" presName="parentRect" presStyleLbl="alignNode1" presStyleIdx="1" presStyleCnt="4" custScaleY="131968" custLinFactNeighborX="608" custLinFactNeighborY="10734"/>
      <dgm:spPr/>
      <dgm:t>
        <a:bodyPr/>
        <a:lstStyle/>
        <a:p>
          <a:endParaRPr lang="es-CO"/>
        </a:p>
      </dgm:t>
    </dgm:pt>
    <dgm:pt modelId="{8750A20C-B05A-4F34-993A-115CA707A526}" type="pres">
      <dgm:prSet presAssocID="{71135AA7-882D-4D83-8E5C-4678E7F28888}" presName="adorn" presStyleLbl="fgAccFollowNode1" presStyleIdx="1" presStyleCnt="4" custScaleX="125024" custScaleY="108204" custLinFactNeighborX="9215" custLinFactNeighborY="-1544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1">
              <a:alpha val="90000"/>
            </a:schemeClr>
          </a:solidFill>
        </a:ln>
      </dgm:spPr>
    </dgm:pt>
    <dgm:pt modelId="{C086C546-7120-4673-81A1-0BD6C1B69AB4}" type="pres">
      <dgm:prSet presAssocID="{ECAD5D57-8754-456D-87BB-C3A23101E887}" presName="sibTrans" presStyleLbl="sibTrans2D1" presStyleIdx="0" presStyleCnt="0"/>
      <dgm:spPr/>
      <dgm:t>
        <a:bodyPr/>
        <a:lstStyle/>
        <a:p>
          <a:endParaRPr lang="es-CO"/>
        </a:p>
      </dgm:t>
    </dgm:pt>
    <dgm:pt modelId="{793FC0C1-506D-4A43-9998-3AD3229A8B11}" type="pres">
      <dgm:prSet presAssocID="{720C2337-F22B-4958-BFE5-03DC47B8BED2}" presName="compNode" presStyleCnt="0"/>
      <dgm:spPr/>
    </dgm:pt>
    <dgm:pt modelId="{34B3DE19-E64F-47CE-B7C0-4C0BA8D1F23C}" type="pres">
      <dgm:prSet presAssocID="{720C2337-F22B-4958-BFE5-03DC47B8BED2}" presName="childRect" presStyleLbl="bgAcc1" presStyleIdx="2" presStyleCnt="4" custScaleX="133197" custScaleY="10834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4A30539-F7C5-48CA-A204-81FCDAA54C77}" type="pres">
      <dgm:prSet presAssocID="{720C2337-F22B-4958-BFE5-03DC47B8BED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0826D2F-A517-4071-9620-5E3594CA34E1}" type="pres">
      <dgm:prSet presAssocID="{720C2337-F22B-4958-BFE5-03DC47B8BED2}" presName="parentRect" presStyleLbl="alignNode1" presStyleIdx="2" presStyleCnt="4" custScaleX="132375" custLinFactNeighborX="-3542" custLinFactNeighborY="35009"/>
      <dgm:spPr/>
      <dgm:t>
        <a:bodyPr/>
        <a:lstStyle/>
        <a:p>
          <a:endParaRPr lang="es-CO"/>
        </a:p>
      </dgm:t>
    </dgm:pt>
    <dgm:pt modelId="{C170A1FD-0EC4-4C2B-841D-B86B61DA3706}" type="pres">
      <dgm:prSet presAssocID="{720C2337-F22B-4958-BFE5-03DC47B8BED2}" presName="adorn" presStyleLbl="fgAccFollowNode1" presStyleIdx="2" presStyleCnt="4" custScaleX="122268" custScaleY="117534" custLinFactNeighborX="34209" custLinFactNeighborY="48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solidFill>
            <a:schemeClr val="tx1">
              <a:alpha val="90000"/>
            </a:schemeClr>
          </a:solidFill>
        </a:ln>
      </dgm:spPr>
    </dgm:pt>
    <dgm:pt modelId="{7124E310-3DB6-4270-98DD-858881FD8082}" type="pres">
      <dgm:prSet presAssocID="{E762BB74-EFF2-4FFA-B239-6D2F65CCD1F5}" presName="sibTrans" presStyleLbl="sibTrans2D1" presStyleIdx="0" presStyleCnt="0"/>
      <dgm:spPr/>
      <dgm:t>
        <a:bodyPr/>
        <a:lstStyle/>
        <a:p>
          <a:endParaRPr lang="es-CO"/>
        </a:p>
      </dgm:t>
    </dgm:pt>
    <dgm:pt modelId="{6CF82127-C81B-41E1-9259-7217710BDABE}" type="pres">
      <dgm:prSet presAssocID="{FDA005A7-4269-4D82-AAAF-BC1810AC963E}" presName="compNode" presStyleCnt="0"/>
      <dgm:spPr/>
    </dgm:pt>
    <dgm:pt modelId="{8A5CB82B-CA1C-4430-ABCB-9F62296799F9}" type="pres">
      <dgm:prSet presAssocID="{FDA005A7-4269-4D82-AAAF-BC1810AC963E}" presName="childRect" presStyleLbl="bgAcc1" presStyleIdx="3" presStyleCnt="4" custScaleY="11119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8B42617-C2F2-436F-9683-82A98D2995F4}" type="pres">
      <dgm:prSet presAssocID="{FDA005A7-4269-4D82-AAAF-BC1810AC963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57C6F7E-6DFE-45A2-8FAA-B9877DBF7A15}" type="pres">
      <dgm:prSet presAssocID="{FDA005A7-4269-4D82-AAAF-BC1810AC963E}" presName="parentRect" presStyleLbl="alignNode1" presStyleIdx="3" presStyleCnt="4"/>
      <dgm:spPr/>
      <dgm:t>
        <a:bodyPr/>
        <a:lstStyle/>
        <a:p>
          <a:endParaRPr lang="es-CO"/>
        </a:p>
      </dgm:t>
    </dgm:pt>
    <dgm:pt modelId="{43AAC8F7-7057-4621-AED7-26209C33CBEE}" type="pres">
      <dgm:prSet presAssocID="{FDA005A7-4269-4D82-AAAF-BC1810AC963E}" presName="adorn" presStyleLbl="fgAccFollow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</dgm:ptLst>
  <dgm:cxnLst>
    <dgm:cxn modelId="{DDBA2BC7-C6C3-4B68-B991-6C7FB34FB32F}" type="presOf" srcId="{720C2337-F22B-4958-BFE5-03DC47B8BED2}" destId="{60826D2F-A517-4071-9620-5E3594CA34E1}" srcOrd="1" destOrd="0" presId="urn:microsoft.com/office/officeart/2005/8/layout/bList2"/>
    <dgm:cxn modelId="{0F5D6643-8D79-4669-9542-8807F3450B37}" type="presOf" srcId="{F0989B8D-6654-46BD-AED2-8386D911FA07}" destId="{E8FEED5E-AF36-42A7-9A52-6710F62D65FD}" srcOrd="0" destOrd="2" presId="urn:microsoft.com/office/officeart/2005/8/layout/bList2"/>
    <dgm:cxn modelId="{A5308D38-DBD7-46F9-A8B7-0F3A84C8C04B}" srcId="{BBCF1F3D-A3FD-4A4D-9446-6BB080E2EFF0}" destId="{71135AA7-882D-4D83-8E5C-4678E7F28888}" srcOrd="1" destOrd="0" parTransId="{55A5D323-5C0C-4069-B20C-2D6C53766B88}" sibTransId="{ECAD5D57-8754-456D-87BB-C3A23101E887}"/>
    <dgm:cxn modelId="{59E9CA63-4E56-4A85-A0E6-974FBE7D26E4}" srcId="{79AAB179-C25D-4A66-B12A-21044A303E5F}" destId="{E7440786-121B-4A01-9438-CE630110119E}" srcOrd="0" destOrd="0" parTransId="{09E8255D-F384-4B13-B7BF-EB325D4ECC8D}" sibTransId="{B1A464E0-2FF9-49D7-B76D-1265BA4473FF}"/>
    <dgm:cxn modelId="{DC515F66-A095-4763-908D-A3AA75BAA719}" type="presOf" srcId="{3EE560C9-5B23-4825-8F4C-57DE8B3B06F7}" destId="{34B3DE19-E64F-47CE-B7C0-4C0BA8D1F23C}" srcOrd="0" destOrd="0" presId="urn:microsoft.com/office/officeart/2005/8/layout/bList2"/>
    <dgm:cxn modelId="{9C453BEF-80C9-47CC-B616-DFB94C138A0E}" type="presOf" srcId="{334B4216-F2D6-49DF-9123-608C7A8947E2}" destId="{A3BD8BD8-1C04-4F36-9BF1-2819B9196D15}" srcOrd="0" destOrd="4" presId="urn:microsoft.com/office/officeart/2005/8/layout/bList2"/>
    <dgm:cxn modelId="{29F44466-8081-4DD8-AB38-09CE0218C8DD}" type="presOf" srcId="{720C2337-F22B-4958-BFE5-03DC47B8BED2}" destId="{54A30539-F7C5-48CA-A204-81FCDAA54C77}" srcOrd="0" destOrd="0" presId="urn:microsoft.com/office/officeart/2005/8/layout/bList2"/>
    <dgm:cxn modelId="{1ECF1563-68EA-44FC-920A-4EAA15416939}" type="presOf" srcId="{FDA005A7-4269-4D82-AAAF-BC1810AC963E}" destId="{C57C6F7E-6DFE-45A2-8FAA-B9877DBF7A15}" srcOrd="1" destOrd="0" presId="urn:microsoft.com/office/officeart/2005/8/layout/bList2"/>
    <dgm:cxn modelId="{043BD07B-86A3-4667-B434-27786930E381}" srcId="{E7440786-121B-4A01-9438-CE630110119E}" destId="{52523B50-8EB6-45ED-80CA-68B422B9CD38}" srcOrd="2" destOrd="0" parTransId="{6D54255C-A96A-4B20-BFC6-B78808F8E039}" sibTransId="{C32A18F6-60D0-4844-A770-89B303D9F984}"/>
    <dgm:cxn modelId="{99C306DE-ED01-4B96-875B-0204D3D1C351}" srcId="{5B1CB624-9B9C-45C1-BE63-154853D8FCF2}" destId="{1B826A7A-97EF-4614-8BBA-20A0109F2D3C}" srcOrd="2" destOrd="0" parTransId="{8998608D-86AC-4DC1-9466-072E8FE42BE2}" sibTransId="{73B00F7C-8236-4263-960E-434B677B9390}"/>
    <dgm:cxn modelId="{6CE6D8EB-BC98-4114-888B-C58559415F20}" srcId="{720C2337-F22B-4958-BFE5-03DC47B8BED2}" destId="{81277F71-1F89-4B9D-8D29-58701D961545}" srcOrd="2" destOrd="0" parTransId="{754BD78A-99F1-4595-A965-004A631EF538}" sibTransId="{92FD5B5A-7AD6-4485-A690-640833F28351}"/>
    <dgm:cxn modelId="{6B94FA0E-229D-46DD-B672-FD6ECE9FE70E}" type="presOf" srcId="{0BF8CEC7-1069-4EFC-ABCE-630CB137B0FD}" destId="{DA714057-9B02-4E8A-8D94-C0BCCA2542DB}" srcOrd="0" destOrd="0" presId="urn:microsoft.com/office/officeart/2005/8/layout/bList2"/>
    <dgm:cxn modelId="{86338FE8-1FAE-44C3-BE72-C8BD471CA0A2}" srcId="{720C2337-F22B-4958-BFE5-03DC47B8BED2}" destId="{26C94618-F3C4-4213-8474-E363C25A6EA0}" srcOrd="4" destOrd="0" parTransId="{3C462261-E6F1-46AB-93B5-41EBD634B187}" sibTransId="{B31F2776-E610-47BC-BC6D-AC93C25608A8}"/>
    <dgm:cxn modelId="{6DAA18FB-2BFD-4EE3-AC06-62E843CAA9C7}" type="presOf" srcId="{F90EC574-5554-43FF-B7B1-BC87A9BB911C}" destId="{8A5CB82B-CA1C-4430-ABCB-9F62296799F9}" srcOrd="0" destOrd="0" presId="urn:microsoft.com/office/officeart/2005/8/layout/bList2"/>
    <dgm:cxn modelId="{8D5A067B-5B16-40C7-8E84-05016B645FC8}" srcId="{BBCF1F3D-A3FD-4A4D-9446-6BB080E2EFF0}" destId="{FDA005A7-4269-4D82-AAAF-BC1810AC963E}" srcOrd="3" destOrd="0" parTransId="{048DA4B3-0F87-410E-B99D-2ED9E35D278A}" sibTransId="{7F01409D-AFAF-4951-B42F-DB472423341C}"/>
    <dgm:cxn modelId="{69AC7FAC-3B5E-4CCB-BF86-422CBBBF2265}" srcId="{BBCF1F3D-A3FD-4A4D-9446-6BB080E2EFF0}" destId="{79AAB179-C25D-4A66-B12A-21044A303E5F}" srcOrd="0" destOrd="0" parTransId="{A1256082-D73C-4884-AB88-2FB1EC78ADC4}" sibTransId="{0BF8CEC7-1069-4EFC-ABCE-630CB137B0FD}"/>
    <dgm:cxn modelId="{B34231F8-9670-4801-A919-B94DCB9D93A2}" type="presOf" srcId="{F77CD4AA-2FCF-4171-9B67-5B1E807EB7C2}" destId="{8A5CB82B-CA1C-4430-ABCB-9F62296799F9}" srcOrd="0" destOrd="1" presId="urn:microsoft.com/office/officeart/2005/8/layout/bList2"/>
    <dgm:cxn modelId="{4E9E781D-F02A-428D-8C43-9BD370160D4D}" type="presOf" srcId="{25DA43F8-55A7-4B04-8577-3C4826656CEC}" destId="{A3BD8BD8-1C04-4F36-9BF1-2819B9196D15}" srcOrd="0" destOrd="1" presId="urn:microsoft.com/office/officeart/2005/8/layout/bList2"/>
    <dgm:cxn modelId="{D5A4A944-9BAC-4DD1-8D4C-5188397DA0A3}" type="presOf" srcId="{B7F05BB8-478D-4F6E-ADA2-497504D2A98F}" destId="{8A5CB82B-CA1C-4430-ABCB-9F62296799F9}" srcOrd="0" destOrd="2" presId="urn:microsoft.com/office/officeart/2005/8/layout/bList2"/>
    <dgm:cxn modelId="{E42E387D-3DA0-4E29-9C2C-789A1D3D70E0}" type="presOf" srcId="{D5E02547-9F67-4E1D-BF04-6D3AC4712D35}" destId="{34B3DE19-E64F-47CE-B7C0-4C0BA8D1F23C}" srcOrd="0" destOrd="3" presId="urn:microsoft.com/office/officeart/2005/8/layout/bList2"/>
    <dgm:cxn modelId="{BF35231E-96EE-43A8-8495-DC7F90E735A2}" type="presOf" srcId="{26C94618-F3C4-4213-8474-E363C25A6EA0}" destId="{34B3DE19-E64F-47CE-B7C0-4C0BA8D1F23C}" srcOrd="0" destOrd="4" presId="urn:microsoft.com/office/officeart/2005/8/layout/bList2"/>
    <dgm:cxn modelId="{3013B0F3-9FD0-4D81-A46E-D1775C77DF3E}" type="presOf" srcId="{E7440786-121B-4A01-9438-CE630110119E}" destId="{A3BD8BD8-1C04-4F36-9BF1-2819B9196D15}" srcOrd="0" destOrd="0" presId="urn:microsoft.com/office/officeart/2005/8/layout/bList2"/>
    <dgm:cxn modelId="{01BC67E5-D1AD-4236-905E-BB83FA5C6948}" type="presOf" srcId="{ECAD5D57-8754-456D-87BB-C3A23101E887}" destId="{C086C546-7120-4673-81A1-0BD6C1B69AB4}" srcOrd="0" destOrd="0" presId="urn:microsoft.com/office/officeart/2005/8/layout/bList2"/>
    <dgm:cxn modelId="{401630A3-D7C8-4510-8C20-07EDE9667F85}" srcId="{E7440786-121B-4A01-9438-CE630110119E}" destId="{25DA43F8-55A7-4B04-8577-3C4826656CEC}" srcOrd="0" destOrd="0" parTransId="{F9595DC7-AAE9-40CF-B0B4-73F11E353163}" sibTransId="{B9B87744-51DB-4BA3-84BF-8C54F9FCB929}"/>
    <dgm:cxn modelId="{FDD71333-E405-4287-AA02-49EAA5BF8F55}" srcId="{FDA005A7-4269-4D82-AAAF-BC1810AC963E}" destId="{F77CD4AA-2FCF-4171-9B67-5B1E807EB7C2}" srcOrd="1" destOrd="0" parTransId="{53C276BC-B0B9-4EFA-937B-05587E44C59C}" sibTransId="{0E95AF46-4AE9-4E44-8B9C-09F0A3EAA23A}"/>
    <dgm:cxn modelId="{DE582F69-3815-45CE-8A6A-6BD252C387D4}" srcId="{FDA005A7-4269-4D82-AAAF-BC1810AC963E}" destId="{B7F05BB8-478D-4F6E-ADA2-497504D2A98F}" srcOrd="2" destOrd="0" parTransId="{D660443A-38EF-44A4-88F6-8601B0B3234F}" sibTransId="{61F36FAB-62CC-47D0-A93B-1E4DE857F6E7}"/>
    <dgm:cxn modelId="{9DC6B39F-22C1-49F0-8176-0ED0142DAFD9}" type="presOf" srcId="{52523B50-8EB6-45ED-80CA-68B422B9CD38}" destId="{A3BD8BD8-1C04-4F36-9BF1-2819B9196D15}" srcOrd="0" destOrd="3" presId="urn:microsoft.com/office/officeart/2005/8/layout/bList2"/>
    <dgm:cxn modelId="{18FF2872-4078-4676-83D0-B93846A8E977}" srcId="{FDA005A7-4269-4D82-AAAF-BC1810AC963E}" destId="{F90EC574-5554-43FF-B7B1-BC87A9BB911C}" srcOrd="0" destOrd="0" parTransId="{B881B9D8-EC4F-4A00-BD8A-8D7A50387D7C}" sibTransId="{36C9AFCF-038A-438C-AA6D-8AE2C16B3C8F}"/>
    <dgm:cxn modelId="{ED2F97D6-EC43-417C-B561-5038478FD498}" type="presOf" srcId="{201FC5AE-D72C-4678-86CC-0160F138FE05}" destId="{A3BD8BD8-1C04-4F36-9BF1-2819B9196D15}" srcOrd="0" destOrd="2" presId="urn:microsoft.com/office/officeart/2005/8/layout/bList2"/>
    <dgm:cxn modelId="{24A4652D-A8CE-49FC-B3E1-A7E816151058}" srcId="{BBCF1F3D-A3FD-4A4D-9446-6BB080E2EFF0}" destId="{720C2337-F22B-4958-BFE5-03DC47B8BED2}" srcOrd="2" destOrd="0" parTransId="{DA49E2B2-07A3-425A-9487-E0636F135B7B}" sibTransId="{E762BB74-EFF2-4FFA-B239-6D2F65CCD1F5}"/>
    <dgm:cxn modelId="{456E9082-4618-4760-9674-AF2CEC545CAC}" srcId="{720C2337-F22B-4958-BFE5-03DC47B8BED2}" destId="{E30E441E-8B33-463C-8B3B-13DDEA5BA84B}" srcOrd="1" destOrd="0" parTransId="{26E5E7BA-97AF-4DF8-8219-BEE4E68251B0}" sibTransId="{A0312683-74CF-4CF5-A4F2-B8BD9BA37343}"/>
    <dgm:cxn modelId="{33C9E42E-037E-4265-9243-A10B682B7414}" srcId="{71135AA7-882D-4D83-8E5C-4678E7F28888}" destId="{5B1CB624-9B9C-45C1-BE63-154853D8FCF2}" srcOrd="0" destOrd="0" parTransId="{94500B66-D4A3-4249-8C1C-F091638A1844}" sibTransId="{E2F01F28-B582-40C3-8A40-D1D27288A1CA}"/>
    <dgm:cxn modelId="{D6FE79B1-9146-475D-AD16-2972A70BDF45}" type="presOf" srcId="{E567084F-9734-4FF6-B84A-47F158E3E67F}" destId="{E8FEED5E-AF36-42A7-9A52-6710F62D65FD}" srcOrd="0" destOrd="1" presId="urn:microsoft.com/office/officeart/2005/8/layout/bList2"/>
    <dgm:cxn modelId="{181D5A22-4574-4119-A6C1-81A5D9E095A0}" type="presOf" srcId="{1B826A7A-97EF-4614-8BBA-20A0109F2D3C}" destId="{E8FEED5E-AF36-42A7-9A52-6710F62D65FD}" srcOrd="0" destOrd="3" presId="urn:microsoft.com/office/officeart/2005/8/layout/bList2"/>
    <dgm:cxn modelId="{BE0037D3-9758-4D8E-8921-D542737E06CE}" type="presOf" srcId="{79AAB179-C25D-4A66-B12A-21044A303E5F}" destId="{7609353E-9200-4F72-BA80-111E8AE315B0}" srcOrd="1" destOrd="0" presId="urn:microsoft.com/office/officeart/2005/8/layout/bList2"/>
    <dgm:cxn modelId="{F18B1C72-2E22-4186-87FE-32EC1DB14A29}" srcId="{720C2337-F22B-4958-BFE5-03DC47B8BED2}" destId="{3EE560C9-5B23-4825-8F4C-57DE8B3B06F7}" srcOrd="0" destOrd="0" parTransId="{9C87A2C2-75BB-411A-852C-0D9BE8A09573}" sibTransId="{2D867746-1794-4403-A2F3-9314187289E8}"/>
    <dgm:cxn modelId="{422C5484-381A-435A-9225-1800E4D8ACDE}" type="presOf" srcId="{E30E441E-8B33-463C-8B3B-13DDEA5BA84B}" destId="{34B3DE19-E64F-47CE-B7C0-4C0BA8D1F23C}" srcOrd="0" destOrd="1" presId="urn:microsoft.com/office/officeart/2005/8/layout/bList2"/>
    <dgm:cxn modelId="{FEF924E6-7CFF-4DFE-B632-0A880DA45CF2}" srcId="{5B1CB624-9B9C-45C1-BE63-154853D8FCF2}" destId="{F0989B8D-6654-46BD-AED2-8386D911FA07}" srcOrd="1" destOrd="0" parTransId="{65FCABCC-CEB4-43A9-9E8E-ABCFBC94FE10}" sibTransId="{C1320E1E-9770-4953-994F-BBB3052862E2}"/>
    <dgm:cxn modelId="{FFCDD258-4464-4731-A7AF-2FF6C1C7887A}" srcId="{720C2337-F22B-4958-BFE5-03DC47B8BED2}" destId="{D5E02547-9F67-4E1D-BF04-6D3AC4712D35}" srcOrd="3" destOrd="0" parTransId="{51638B7B-CF81-4A4B-AA97-FAD6D5283608}" sibTransId="{24BD187A-5371-402E-9AAC-8690FE7909C8}"/>
    <dgm:cxn modelId="{76A66562-36C8-4ECE-ADC6-A28BC4AFAF51}" type="presOf" srcId="{71135AA7-882D-4D83-8E5C-4678E7F28888}" destId="{DA1C0E97-DDB5-4148-A798-F7CC9A3F3B2D}" srcOrd="0" destOrd="0" presId="urn:microsoft.com/office/officeart/2005/8/layout/bList2"/>
    <dgm:cxn modelId="{36D9597E-7730-47C0-AC80-707180803B1F}" type="presOf" srcId="{71135AA7-882D-4D83-8E5C-4678E7F28888}" destId="{EA72ED5A-AABE-4090-9456-1B77A40EBAB4}" srcOrd="1" destOrd="0" presId="urn:microsoft.com/office/officeart/2005/8/layout/bList2"/>
    <dgm:cxn modelId="{E204F2D0-F3B1-4DA4-9570-42E282C20F84}" srcId="{E7440786-121B-4A01-9438-CE630110119E}" destId="{201FC5AE-D72C-4678-86CC-0160F138FE05}" srcOrd="1" destOrd="0" parTransId="{3973EDD9-69CE-489A-AB81-1DDE0C03F6A0}" sibTransId="{476ADC6A-24A0-4E1B-9697-96166C29896A}"/>
    <dgm:cxn modelId="{8BC23AAF-57E2-4AED-AEB9-2017CEAF1169}" type="presOf" srcId="{FDA005A7-4269-4D82-AAAF-BC1810AC963E}" destId="{38B42617-C2F2-436F-9683-82A98D2995F4}" srcOrd="0" destOrd="0" presId="urn:microsoft.com/office/officeart/2005/8/layout/bList2"/>
    <dgm:cxn modelId="{C14D4AD8-E406-4C5D-A389-221C84E92E0A}" type="presOf" srcId="{81277F71-1F89-4B9D-8D29-58701D961545}" destId="{34B3DE19-E64F-47CE-B7C0-4C0BA8D1F23C}" srcOrd="0" destOrd="2" presId="urn:microsoft.com/office/officeart/2005/8/layout/bList2"/>
    <dgm:cxn modelId="{856FE669-45FD-4A59-89CA-E9EAFDF84669}" srcId="{5B1CB624-9B9C-45C1-BE63-154853D8FCF2}" destId="{E567084F-9734-4FF6-B84A-47F158E3E67F}" srcOrd="0" destOrd="0" parTransId="{DD2109C3-3259-4A36-8523-15B445B6B699}" sibTransId="{FDDE881A-C11D-4651-ABAC-D7FAC660E632}"/>
    <dgm:cxn modelId="{36BF0E95-6FDC-4050-AAD8-658ED37C2DE7}" type="presOf" srcId="{79AAB179-C25D-4A66-B12A-21044A303E5F}" destId="{7C7C4068-4A54-465E-BCA4-0AC13EE6F83F}" srcOrd="0" destOrd="0" presId="urn:microsoft.com/office/officeart/2005/8/layout/bList2"/>
    <dgm:cxn modelId="{1B76D2DC-F5BF-4C45-993E-AF82F0200AE4}" type="presOf" srcId="{5B1CB624-9B9C-45C1-BE63-154853D8FCF2}" destId="{E8FEED5E-AF36-42A7-9A52-6710F62D65FD}" srcOrd="0" destOrd="0" presId="urn:microsoft.com/office/officeart/2005/8/layout/bList2"/>
    <dgm:cxn modelId="{312F6F29-08C5-4951-A8D4-C55801E0CBF4}" srcId="{79AAB179-C25D-4A66-B12A-21044A303E5F}" destId="{334B4216-F2D6-49DF-9123-608C7A8947E2}" srcOrd="1" destOrd="0" parTransId="{EBA1876E-E786-4280-8F20-114074F88008}" sibTransId="{7667E45A-087D-4CD1-A483-E2229C362F78}"/>
    <dgm:cxn modelId="{D4BF97B4-3612-4911-BFCF-8D06D1FB3668}" type="presOf" srcId="{BBCF1F3D-A3FD-4A4D-9446-6BB080E2EFF0}" destId="{71AD1AA2-5DDC-4393-93F3-3B6FF552E513}" srcOrd="0" destOrd="0" presId="urn:microsoft.com/office/officeart/2005/8/layout/bList2"/>
    <dgm:cxn modelId="{03B78CC7-8271-4DDB-92F9-737954A2C522}" type="presOf" srcId="{E762BB74-EFF2-4FFA-B239-6D2F65CCD1F5}" destId="{7124E310-3DB6-4270-98DD-858881FD8082}" srcOrd="0" destOrd="0" presId="urn:microsoft.com/office/officeart/2005/8/layout/bList2"/>
    <dgm:cxn modelId="{E4627CD7-F940-4639-BDB0-2C7F6515E36A}" type="presParOf" srcId="{71AD1AA2-5DDC-4393-93F3-3B6FF552E513}" destId="{8CA86630-D549-4130-AF45-F3E2F2BDA536}" srcOrd="0" destOrd="0" presId="urn:microsoft.com/office/officeart/2005/8/layout/bList2"/>
    <dgm:cxn modelId="{41A5CDED-2696-4059-986C-9A374F17EB91}" type="presParOf" srcId="{8CA86630-D549-4130-AF45-F3E2F2BDA536}" destId="{A3BD8BD8-1C04-4F36-9BF1-2819B9196D15}" srcOrd="0" destOrd="0" presId="urn:microsoft.com/office/officeart/2005/8/layout/bList2"/>
    <dgm:cxn modelId="{26C03CE1-BA35-4534-8711-5ECEA71AB17C}" type="presParOf" srcId="{8CA86630-D549-4130-AF45-F3E2F2BDA536}" destId="{7C7C4068-4A54-465E-BCA4-0AC13EE6F83F}" srcOrd="1" destOrd="0" presId="urn:microsoft.com/office/officeart/2005/8/layout/bList2"/>
    <dgm:cxn modelId="{0BABC392-45CE-4E2F-AF8C-43C0DDF18279}" type="presParOf" srcId="{8CA86630-D549-4130-AF45-F3E2F2BDA536}" destId="{7609353E-9200-4F72-BA80-111E8AE315B0}" srcOrd="2" destOrd="0" presId="urn:microsoft.com/office/officeart/2005/8/layout/bList2"/>
    <dgm:cxn modelId="{284ACD71-0C1D-47B4-9D26-14784A97FBE9}" type="presParOf" srcId="{8CA86630-D549-4130-AF45-F3E2F2BDA536}" destId="{7752D791-0A74-4188-B05B-3C6B3A211ABF}" srcOrd="3" destOrd="0" presId="urn:microsoft.com/office/officeart/2005/8/layout/bList2"/>
    <dgm:cxn modelId="{4603B4B8-1A83-4994-A9A2-558870521183}" type="presParOf" srcId="{71AD1AA2-5DDC-4393-93F3-3B6FF552E513}" destId="{DA714057-9B02-4E8A-8D94-C0BCCA2542DB}" srcOrd="1" destOrd="0" presId="urn:microsoft.com/office/officeart/2005/8/layout/bList2"/>
    <dgm:cxn modelId="{57810F95-D15C-41A8-8828-A9BAD153340E}" type="presParOf" srcId="{71AD1AA2-5DDC-4393-93F3-3B6FF552E513}" destId="{20FD644B-442C-4E44-BCBD-9DA11B2B16E4}" srcOrd="2" destOrd="0" presId="urn:microsoft.com/office/officeart/2005/8/layout/bList2"/>
    <dgm:cxn modelId="{56B9952A-BF16-4FDA-A532-528C09549AC6}" type="presParOf" srcId="{20FD644B-442C-4E44-BCBD-9DA11B2B16E4}" destId="{E8FEED5E-AF36-42A7-9A52-6710F62D65FD}" srcOrd="0" destOrd="0" presId="urn:microsoft.com/office/officeart/2005/8/layout/bList2"/>
    <dgm:cxn modelId="{93B933F6-1161-4BC4-9DAD-E52323BA2654}" type="presParOf" srcId="{20FD644B-442C-4E44-BCBD-9DA11B2B16E4}" destId="{DA1C0E97-DDB5-4148-A798-F7CC9A3F3B2D}" srcOrd="1" destOrd="0" presId="urn:microsoft.com/office/officeart/2005/8/layout/bList2"/>
    <dgm:cxn modelId="{F2356D35-44C9-412C-8432-8787B802DF46}" type="presParOf" srcId="{20FD644B-442C-4E44-BCBD-9DA11B2B16E4}" destId="{EA72ED5A-AABE-4090-9456-1B77A40EBAB4}" srcOrd="2" destOrd="0" presId="urn:microsoft.com/office/officeart/2005/8/layout/bList2"/>
    <dgm:cxn modelId="{2919DAC7-A635-4137-B344-6C25F52CB255}" type="presParOf" srcId="{20FD644B-442C-4E44-BCBD-9DA11B2B16E4}" destId="{8750A20C-B05A-4F34-993A-115CA707A526}" srcOrd="3" destOrd="0" presId="urn:microsoft.com/office/officeart/2005/8/layout/bList2"/>
    <dgm:cxn modelId="{79EE0479-5317-4467-8BF0-925A1BC9461D}" type="presParOf" srcId="{71AD1AA2-5DDC-4393-93F3-3B6FF552E513}" destId="{C086C546-7120-4673-81A1-0BD6C1B69AB4}" srcOrd="3" destOrd="0" presId="urn:microsoft.com/office/officeart/2005/8/layout/bList2"/>
    <dgm:cxn modelId="{FFCFE3D7-99FF-487F-BDA4-30566F5F4A3E}" type="presParOf" srcId="{71AD1AA2-5DDC-4393-93F3-3B6FF552E513}" destId="{793FC0C1-506D-4A43-9998-3AD3229A8B11}" srcOrd="4" destOrd="0" presId="urn:microsoft.com/office/officeart/2005/8/layout/bList2"/>
    <dgm:cxn modelId="{15775CA6-14A4-42C0-B493-C318AD918829}" type="presParOf" srcId="{793FC0C1-506D-4A43-9998-3AD3229A8B11}" destId="{34B3DE19-E64F-47CE-B7C0-4C0BA8D1F23C}" srcOrd="0" destOrd="0" presId="urn:microsoft.com/office/officeart/2005/8/layout/bList2"/>
    <dgm:cxn modelId="{F5F2891F-09A3-4F1D-8FD3-44D91A86D290}" type="presParOf" srcId="{793FC0C1-506D-4A43-9998-3AD3229A8B11}" destId="{54A30539-F7C5-48CA-A204-81FCDAA54C77}" srcOrd="1" destOrd="0" presId="urn:microsoft.com/office/officeart/2005/8/layout/bList2"/>
    <dgm:cxn modelId="{831B8544-DEA3-440E-97D0-20B18DD68B29}" type="presParOf" srcId="{793FC0C1-506D-4A43-9998-3AD3229A8B11}" destId="{60826D2F-A517-4071-9620-5E3594CA34E1}" srcOrd="2" destOrd="0" presId="urn:microsoft.com/office/officeart/2005/8/layout/bList2"/>
    <dgm:cxn modelId="{635553DA-39F5-4BF0-ADD8-EC5B75DAC72E}" type="presParOf" srcId="{793FC0C1-506D-4A43-9998-3AD3229A8B11}" destId="{C170A1FD-0EC4-4C2B-841D-B86B61DA3706}" srcOrd="3" destOrd="0" presId="urn:microsoft.com/office/officeart/2005/8/layout/bList2"/>
    <dgm:cxn modelId="{D274C1F7-60F8-47FB-A9AC-1593B51A6D45}" type="presParOf" srcId="{71AD1AA2-5DDC-4393-93F3-3B6FF552E513}" destId="{7124E310-3DB6-4270-98DD-858881FD8082}" srcOrd="5" destOrd="0" presId="urn:microsoft.com/office/officeart/2005/8/layout/bList2"/>
    <dgm:cxn modelId="{6597A847-620E-49F6-A321-7D636A3ACF37}" type="presParOf" srcId="{71AD1AA2-5DDC-4393-93F3-3B6FF552E513}" destId="{6CF82127-C81B-41E1-9259-7217710BDABE}" srcOrd="6" destOrd="0" presId="urn:microsoft.com/office/officeart/2005/8/layout/bList2"/>
    <dgm:cxn modelId="{EFCF1A45-BD2F-44B8-8737-9BBD4037A1EA}" type="presParOf" srcId="{6CF82127-C81B-41E1-9259-7217710BDABE}" destId="{8A5CB82B-CA1C-4430-ABCB-9F62296799F9}" srcOrd="0" destOrd="0" presId="urn:microsoft.com/office/officeart/2005/8/layout/bList2"/>
    <dgm:cxn modelId="{710C5E75-CE15-4FAD-B7F9-F7575598F162}" type="presParOf" srcId="{6CF82127-C81B-41E1-9259-7217710BDABE}" destId="{38B42617-C2F2-436F-9683-82A98D2995F4}" srcOrd="1" destOrd="0" presId="urn:microsoft.com/office/officeart/2005/8/layout/bList2"/>
    <dgm:cxn modelId="{D40C3758-67BB-43F4-9086-5594D0FCCB98}" type="presParOf" srcId="{6CF82127-C81B-41E1-9259-7217710BDABE}" destId="{C57C6F7E-6DFE-45A2-8FAA-B9877DBF7A15}" srcOrd="2" destOrd="0" presId="urn:microsoft.com/office/officeart/2005/8/layout/bList2"/>
    <dgm:cxn modelId="{9217FCC0-292A-4C71-B60E-3ECB380C8997}" type="presParOf" srcId="{6CF82127-C81B-41E1-9259-7217710BDABE}" destId="{43AAC8F7-7057-4621-AED7-26209C33CBEE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8CD8B8-A98E-41CF-A775-8177A7F450F3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C8325DD-F381-42A6-B525-B48BF94377B2}">
      <dgm:prSet phldrT="[Texto]" custT="1"/>
      <dgm:spPr>
        <a:solidFill>
          <a:schemeClr val="accent6">
            <a:lumMod val="75000"/>
          </a:schemeClr>
        </a:solidFill>
        <a:ln w="19050"/>
      </dgm:spPr>
      <dgm:t>
        <a:bodyPr/>
        <a:lstStyle/>
        <a:p>
          <a:r>
            <a:rPr lang="es-CO" sz="1200" b="1" dirty="0" smtClean="0"/>
            <a:t>26 de noviembre de  2021</a:t>
          </a:r>
          <a:endParaRPr lang="es-CO" sz="1200" b="1" dirty="0"/>
        </a:p>
      </dgm:t>
    </dgm:pt>
    <dgm:pt modelId="{ED5BB7A8-74D3-407A-9152-3DDCE9BE6BC5}" type="parTrans" cxnId="{AC4EA0F0-A62F-4955-8168-14544C2391A2}">
      <dgm:prSet/>
      <dgm:spPr/>
      <dgm:t>
        <a:bodyPr/>
        <a:lstStyle/>
        <a:p>
          <a:endParaRPr lang="es-CO"/>
        </a:p>
      </dgm:t>
    </dgm:pt>
    <dgm:pt modelId="{4C7A6D13-95DB-4718-9397-508793CDF1B7}" type="sibTrans" cxnId="{AC4EA0F0-A62F-4955-8168-14544C2391A2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s-CO"/>
        </a:p>
      </dgm:t>
    </dgm:pt>
    <dgm:pt modelId="{CBD84B53-336A-41F6-9A78-3646B1D523CF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 algn="ctr"/>
          <a:r>
            <a:rPr lang="es-CO" sz="1200" b="1" dirty="0" smtClean="0"/>
            <a:t>Recomendaciones sobre la licencia ambiental   20210040804398181</a:t>
          </a:r>
          <a:endParaRPr lang="es-CO" sz="1200" b="1" dirty="0"/>
        </a:p>
      </dgm:t>
    </dgm:pt>
    <dgm:pt modelId="{4A23B71E-365F-4C6A-8435-CA9E7FD92020}" type="parTrans" cxnId="{EF7FCBED-F7B8-4E9E-8D2C-5C4D485FB66E}">
      <dgm:prSet/>
      <dgm:spPr/>
      <dgm:t>
        <a:bodyPr/>
        <a:lstStyle/>
        <a:p>
          <a:endParaRPr lang="es-CO"/>
        </a:p>
      </dgm:t>
    </dgm:pt>
    <dgm:pt modelId="{BAACC326-09F0-4581-B1AB-D06203FDD854}" type="sibTrans" cxnId="{EF7FCBED-F7B8-4E9E-8D2C-5C4D485FB66E}">
      <dgm:prSet/>
      <dgm:spPr/>
      <dgm:t>
        <a:bodyPr/>
        <a:lstStyle/>
        <a:p>
          <a:endParaRPr lang="es-CO"/>
        </a:p>
      </dgm:t>
    </dgm:pt>
    <dgm:pt modelId="{3D8B0224-80FA-4CCE-9E7A-7AA9F9014B11}">
      <dgm:prSet phldrT="[Texto]" custT="1"/>
      <dgm:spPr>
        <a:ln w="19050"/>
      </dgm:spPr>
      <dgm:t>
        <a:bodyPr/>
        <a:lstStyle/>
        <a:p>
          <a:pPr rtl="0"/>
          <a:r>
            <a:rPr lang="es-CO" sz="1200" b="1" dirty="0" smtClean="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rPr>
            <a:t>19 de enero 2022</a:t>
          </a:r>
          <a:endParaRPr lang="es-CO" sz="1200" b="1" dirty="0"/>
        </a:p>
      </dgm:t>
    </dgm:pt>
    <dgm:pt modelId="{4F261E2F-2A5F-4504-9D04-3A7BBB0F908C}" type="parTrans" cxnId="{15F64FD5-30B9-473E-B81F-9450933B5EE0}">
      <dgm:prSet/>
      <dgm:spPr/>
      <dgm:t>
        <a:bodyPr/>
        <a:lstStyle/>
        <a:p>
          <a:endParaRPr lang="es-CO"/>
        </a:p>
      </dgm:t>
    </dgm:pt>
    <dgm:pt modelId="{393ED709-ECBA-4D41-900D-314009E28E5C}" type="sibTrans" cxnId="{15F64FD5-30B9-473E-B81F-9450933B5EE0}">
      <dgm:prSet/>
      <dgm:spPr/>
      <dgm:t>
        <a:bodyPr/>
        <a:lstStyle/>
        <a:p>
          <a:endParaRPr lang="es-CO"/>
        </a:p>
      </dgm:t>
    </dgm:pt>
    <dgm:pt modelId="{E66DF7A9-B732-4DD3-9D8E-D7D9D1EC4B4C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 algn="ctr" rtl="0"/>
          <a:r>
            <a:rPr lang="en" sz="1200" b="1" dirty="0" smtClean="0">
              <a:sym typeface="Roboto"/>
            </a:rPr>
            <a:t>Respuesta CVS a consideraciones de la licencia </a:t>
          </a:r>
          <a:r>
            <a:rPr lang="es-CO" sz="1200" b="1" dirty="0" smtClean="0"/>
            <a:t>20222100697</a:t>
          </a:r>
          <a:endParaRPr lang="es-CO" sz="1200" b="1" dirty="0"/>
        </a:p>
      </dgm:t>
    </dgm:pt>
    <dgm:pt modelId="{934D04BC-AE29-4416-9B17-B6615F44E6C5}" type="parTrans" cxnId="{C0DD9B34-2E8E-45C4-9299-D7455063FB37}">
      <dgm:prSet/>
      <dgm:spPr/>
      <dgm:t>
        <a:bodyPr/>
        <a:lstStyle/>
        <a:p>
          <a:endParaRPr lang="es-CO"/>
        </a:p>
      </dgm:t>
    </dgm:pt>
    <dgm:pt modelId="{F84C650E-4FE6-463D-8B3D-3D41DB0B0FAD}" type="sibTrans" cxnId="{C0DD9B34-2E8E-45C4-9299-D7455063FB37}">
      <dgm:prSet/>
      <dgm:spPr/>
      <dgm:t>
        <a:bodyPr/>
        <a:lstStyle/>
        <a:p>
          <a:endParaRPr lang="es-CO"/>
        </a:p>
      </dgm:t>
    </dgm:pt>
    <dgm:pt modelId="{BE30CB3B-1752-4A06-A286-9909F90F0614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r>
            <a:rPr lang="es-CO" sz="1200" b="1" dirty="0" smtClean="0"/>
            <a:t>Suspensión de la licencia ambiental, posteriormente levantada</a:t>
          </a:r>
          <a:endParaRPr lang="es-CO" sz="1200" b="1" dirty="0"/>
        </a:p>
      </dgm:t>
    </dgm:pt>
    <dgm:pt modelId="{C18306A4-915C-4104-A2B8-FD9A8C535724}" type="parTrans" cxnId="{1BB2A4FF-1209-46D3-BF69-6981E4C26439}">
      <dgm:prSet/>
      <dgm:spPr/>
      <dgm:t>
        <a:bodyPr/>
        <a:lstStyle/>
        <a:p>
          <a:endParaRPr lang="es-CO"/>
        </a:p>
      </dgm:t>
    </dgm:pt>
    <dgm:pt modelId="{1C6121A5-7459-48B6-A1F6-8F8EE4D0BA4B}" type="sibTrans" cxnId="{1BB2A4FF-1209-46D3-BF69-6981E4C26439}">
      <dgm:prSet/>
      <dgm:spPr/>
      <dgm:t>
        <a:bodyPr/>
        <a:lstStyle/>
        <a:p>
          <a:endParaRPr lang="es-CO"/>
        </a:p>
      </dgm:t>
    </dgm:pt>
    <dgm:pt modelId="{5A05A1B8-AC06-4D77-B28C-8FB9B9A9760F}">
      <dgm:prSet phldrT="[Texto]" custT="1"/>
      <dgm:spPr>
        <a:ln w="19050"/>
      </dgm:spPr>
      <dgm:t>
        <a:bodyPr/>
        <a:lstStyle/>
        <a:p>
          <a:r>
            <a:rPr lang="es-CO" sz="1200" b="1" dirty="0" smtClean="0"/>
            <a:t>22 de Septiembre de 2021</a:t>
          </a:r>
          <a:endParaRPr lang="es-CO" sz="1200" b="1" dirty="0"/>
        </a:p>
      </dgm:t>
    </dgm:pt>
    <dgm:pt modelId="{B42F3ABC-7AE9-46D0-993C-F2E57E21C0A1}" type="parTrans" cxnId="{4EC200C6-73FC-4974-9F73-1CCA0C48B580}">
      <dgm:prSet/>
      <dgm:spPr/>
      <dgm:t>
        <a:bodyPr/>
        <a:lstStyle/>
        <a:p>
          <a:endParaRPr lang="es-CO"/>
        </a:p>
      </dgm:t>
    </dgm:pt>
    <dgm:pt modelId="{421829B2-29CC-4114-A9E1-7162BFC6856E}" type="sibTrans" cxnId="{4EC200C6-73FC-4974-9F73-1CCA0C48B580}">
      <dgm:prSet/>
      <dgm:spPr/>
      <dgm:t>
        <a:bodyPr/>
        <a:lstStyle/>
        <a:p>
          <a:endParaRPr lang="es-CO"/>
        </a:p>
      </dgm:t>
    </dgm:pt>
    <dgm:pt modelId="{6B879A64-6B8F-4377-BE0B-A35451CB42F9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 algn="ctr"/>
          <a:r>
            <a:rPr lang="es-CO" sz="1200" b="1" dirty="0" smtClean="0"/>
            <a:t>Visita con las comunidades</a:t>
          </a:r>
          <a:endParaRPr lang="es-CO" sz="1200" b="1" dirty="0"/>
        </a:p>
      </dgm:t>
    </dgm:pt>
    <dgm:pt modelId="{0827F139-59C1-4DE1-B7E8-348089EADDEE}" type="parTrans" cxnId="{A33837F9-FF06-4515-B2D8-2368598326BA}">
      <dgm:prSet/>
      <dgm:spPr/>
      <dgm:t>
        <a:bodyPr/>
        <a:lstStyle/>
        <a:p>
          <a:endParaRPr lang="es-CO"/>
        </a:p>
      </dgm:t>
    </dgm:pt>
    <dgm:pt modelId="{F86698E4-E50A-41BE-98DD-653A1F3D9B39}" type="sibTrans" cxnId="{A33837F9-FF06-4515-B2D8-2368598326BA}">
      <dgm:prSet/>
      <dgm:spPr/>
      <dgm:t>
        <a:bodyPr/>
        <a:lstStyle/>
        <a:p>
          <a:endParaRPr lang="es-CO"/>
        </a:p>
      </dgm:t>
    </dgm:pt>
    <dgm:pt modelId="{AB3F105B-A027-4E1D-B9B6-8371F46A9932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 algn="ctr"/>
          <a:endParaRPr lang="es-CO" sz="1200" b="1" dirty="0"/>
        </a:p>
      </dgm:t>
    </dgm:pt>
    <dgm:pt modelId="{7F4AD022-FDF6-4A1A-9BB8-70A149CCD1A6}" type="parTrans" cxnId="{5D209EB1-27A7-4AFC-9BAF-89A36E179546}">
      <dgm:prSet/>
      <dgm:spPr/>
      <dgm:t>
        <a:bodyPr/>
        <a:lstStyle/>
        <a:p>
          <a:endParaRPr lang="es-ES"/>
        </a:p>
      </dgm:t>
    </dgm:pt>
    <dgm:pt modelId="{A8971CDD-1D47-4EEB-AAEB-B68BF7CCFD65}" type="sibTrans" cxnId="{5D209EB1-27A7-4AFC-9BAF-89A36E179546}">
      <dgm:prSet/>
      <dgm:spPr/>
      <dgm:t>
        <a:bodyPr/>
        <a:lstStyle/>
        <a:p>
          <a:endParaRPr lang="es-ES"/>
        </a:p>
      </dgm:t>
    </dgm:pt>
    <dgm:pt modelId="{092ADC3F-E252-460A-BBFC-9C7374F34D18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 algn="ctr"/>
          <a:endParaRPr lang="es-CO" sz="1200" b="1" dirty="0"/>
        </a:p>
      </dgm:t>
    </dgm:pt>
    <dgm:pt modelId="{27574CA1-EC19-41CF-9AF5-85F738A672BB}" type="parTrans" cxnId="{0F7A049B-08AA-460D-9154-2E8F565A7FB7}">
      <dgm:prSet/>
      <dgm:spPr/>
      <dgm:t>
        <a:bodyPr/>
        <a:lstStyle/>
        <a:p>
          <a:endParaRPr lang="es-ES"/>
        </a:p>
      </dgm:t>
    </dgm:pt>
    <dgm:pt modelId="{A68EE191-5DB4-4586-ACED-47411459811A}" type="sibTrans" cxnId="{0F7A049B-08AA-460D-9154-2E8F565A7FB7}">
      <dgm:prSet/>
      <dgm:spPr/>
      <dgm:t>
        <a:bodyPr/>
        <a:lstStyle/>
        <a:p>
          <a:endParaRPr lang="es-ES"/>
        </a:p>
      </dgm:t>
    </dgm:pt>
    <dgm:pt modelId="{80274D99-1F55-4E86-9976-61B6A8B5FA79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 algn="ctr"/>
          <a:endParaRPr lang="es-CO" sz="1200" b="1" dirty="0"/>
        </a:p>
      </dgm:t>
    </dgm:pt>
    <dgm:pt modelId="{D2A3EDAB-027E-4FAF-83FE-45089C26B9C1}" type="parTrans" cxnId="{16461EA6-EA06-484A-9957-D1958C92F5EB}">
      <dgm:prSet/>
      <dgm:spPr/>
      <dgm:t>
        <a:bodyPr/>
        <a:lstStyle/>
        <a:p>
          <a:endParaRPr lang="es-ES"/>
        </a:p>
      </dgm:t>
    </dgm:pt>
    <dgm:pt modelId="{7848E4ED-1215-458C-9935-7BBF1C4F11C6}" type="sibTrans" cxnId="{16461EA6-EA06-484A-9957-D1958C92F5EB}">
      <dgm:prSet/>
      <dgm:spPr/>
      <dgm:t>
        <a:bodyPr/>
        <a:lstStyle/>
        <a:p>
          <a:endParaRPr lang="es-ES"/>
        </a:p>
      </dgm:t>
    </dgm:pt>
    <dgm:pt modelId="{1BC8475C-9D7E-436F-B9D2-7640A818B31E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pPr algn="ctr" rtl="0"/>
          <a:endParaRPr lang="es-CO" sz="1200" b="1" dirty="0"/>
        </a:p>
      </dgm:t>
    </dgm:pt>
    <dgm:pt modelId="{43365B29-0773-4376-8234-DFC7FBA7DEE5}" type="parTrans" cxnId="{332EDC00-44EE-4F44-AE47-80F578EC5033}">
      <dgm:prSet/>
      <dgm:spPr/>
      <dgm:t>
        <a:bodyPr/>
        <a:lstStyle/>
        <a:p>
          <a:endParaRPr lang="es-ES"/>
        </a:p>
      </dgm:t>
    </dgm:pt>
    <dgm:pt modelId="{FA6D41C5-6AB1-47B8-B7C2-F178A2BB8667}" type="sibTrans" cxnId="{332EDC00-44EE-4F44-AE47-80F578EC5033}">
      <dgm:prSet/>
      <dgm:spPr/>
      <dgm:t>
        <a:bodyPr/>
        <a:lstStyle/>
        <a:p>
          <a:endParaRPr lang="es-ES"/>
        </a:p>
      </dgm:t>
    </dgm:pt>
    <dgm:pt modelId="{796174FD-68A3-4F2C-B48A-84E9D80FFDF4}">
      <dgm:prSet phldrT="[Texto]" custT="1"/>
      <dgm:spPr>
        <a:ln w="19050"/>
      </dgm:spPr>
      <dgm:t>
        <a:bodyPr/>
        <a:lstStyle/>
        <a:p>
          <a:r>
            <a:rPr lang="es-CO" sz="1400" b="1" dirty="0" smtClean="0"/>
            <a:t>Estado</a:t>
          </a:r>
          <a:endParaRPr lang="es-CO" sz="1400" b="1" dirty="0"/>
        </a:p>
      </dgm:t>
    </dgm:pt>
    <dgm:pt modelId="{A36CE9CA-5ABD-4B40-AB3F-D1EF2AFE70B3}" type="sibTrans" cxnId="{22E90DF8-56CC-42F8-BA7E-75A0A444E04B}">
      <dgm:prSet/>
      <dgm:spPr/>
      <dgm:t>
        <a:bodyPr/>
        <a:lstStyle/>
        <a:p>
          <a:endParaRPr lang="es-CO"/>
        </a:p>
      </dgm:t>
    </dgm:pt>
    <dgm:pt modelId="{EF5A9C32-DD31-411E-BCC9-2128F27A7295}" type="parTrans" cxnId="{22E90DF8-56CC-42F8-BA7E-75A0A444E04B}">
      <dgm:prSet/>
      <dgm:spPr/>
      <dgm:t>
        <a:bodyPr/>
        <a:lstStyle/>
        <a:p>
          <a:endParaRPr lang="es-CO"/>
        </a:p>
      </dgm:t>
    </dgm:pt>
    <dgm:pt modelId="{504546AF-9115-4B52-971F-93704851B0E3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r>
            <a:rPr lang="es-CO" sz="1200" b="1" dirty="0" smtClean="0"/>
            <a:t>Audiencia Pública Ambiental</a:t>
          </a:r>
          <a:endParaRPr lang="es-CO" sz="1200" b="1" dirty="0"/>
        </a:p>
      </dgm:t>
    </dgm:pt>
    <dgm:pt modelId="{99409076-C91A-4A63-BBB0-C4839035BA06}" type="parTrans" cxnId="{28931EA1-7300-4B80-8783-80F24CE46116}">
      <dgm:prSet/>
      <dgm:spPr/>
      <dgm:t>
        <a:bodyPr/>
        <a:lstStyle/>
        <a:p>
          <a:endParaRPr lang="es-ES"/>
        </a:p>
      </dgm:t>
    </dgm:pt>
    <dgm:pt modelId="{51130BC2-35A2-4A80-A55F-531727495F74}" type="sibTrans" cxnId="{28931EA1-7300-4B80-8783-80F24CE46116}">
      <dgm:prSet/>
      <dgm:spPr/>
      <dgm:t>
        <a:bodyPr/>
        <a:lstStyle/>
        <a:p>
          <a:endParaRPr lang="es-ES"/>
        </a:p>
      </dgm:t>
    </dgm:pt>
    <dgm:pt modelId="{7B759978-E8EF-4614-894D-F31FFBEAB37F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 w="12700"/>
      </dgm:spPr>
      <dgm:t>
        <a:bodyPr/>
        <a:lstStyle/>
        <a:p>
          <a:endParaRPr lang="es-CO" sz="200" b="1" dirty="0"/>
        </a:p>
      </dgm:t>
    </dgm:pt>
    <dgm:pt modelId="{52E486D4-805E-4DA7-85C8-2C8AD5D521F0}" type="parTrans" cxnId="{D2372294-E4D1-4FD2-8D0D-E47F708FD7A9}">
      <dgm:prSet/>
      <dgm:spPr/>
      <dgm:t>
        <a:bodyPr/>
        <a:lstStyle/>
        <a:p>
          <a:endParaRPr lang="es-ES"/>
        </a:p>
      </dgm:t>
    </dgm:pt>
    <dgm:pt modelId="{8AFB712B-C2AB-4E16-B645-29A36B8D2ABA}" type="sibTrans" cxnId="{D2372294-E4D1-4FD2-8D0D-E47F708FD7A9}">
      <dgm:prSet/>
      <dgm:spPr/>
      <dgm:t>
        <a:bodyPr/>
        <a:lstStyle/>
        <a:p>
          <a:endParaRPr lang="es-ES"/>
        </a:p>
      </dgm:t>
    </dgm:pt>
    <dgm:pt modelId="{48610651-647F-4F06-B290-2DE57FD6F109}" type="pres">
      <dgm:prSet presAssocID="{4A8CD8B8-A98E-41CF-A775-8177A7F450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A6684D9A-87F8-4841-BDD1-542C8C8A6EA9}" type="pres">
      <dgm:prSet presAssocID="{4A8CD8B8-A98E-41CF-A775-8177A7F450F3}" presName="tSp" presStyleCnt="0"/>
      <dgm:spPr/>
    </dgm:pt>
    <dgm:pt modelId="{94363DC2-5355-49E9-B203-1CC245A65009}" type="pres">
      <dgm:prSet presAssocID="{4A8CD8B8-A98E-41CF-A775-8177A7F450F3}" presName="bSp" presStyleCnt="0"/>
      <dgm:spPr/>
    </dgm:pt>
    <dgm:pt modelId="{3547FBA0-BEFD-42D6-B694-64D8317ED3F7}" type="pres">
      <dgm:prSet presAssocID="{4A8CD8B8-A98E-41CF-A775-8177A7F450F3}" presName="process" presStyleCnt="0"/>
      <dgm:spPr/>
    </dgm:pt>
    <dgm:pt modelId="{6E0B1569-E894-46DB-BCE5-821F527D3A9C}" type="pres">
      <dgm:prSet presAssocID="{5A05A1B8-AC06-4D77-B28C-8FB9B9A9760F}" presName="composite1" presStyleCnt="0"/>
      <dgm:spPr/>
    </dgm:pt>
    <dgm:pt modelId="{953A70E1-0AD9-4937-AEA4-1F1197C3AB12}" type="pres">
      <dgm:prSet presAssocID="{5A05A1B8-AC06-4D77-B28C-8FB9B9A9760F}" presName="dummyNode1" presStyleLbl="node1" presStyleIdx="0" presStyleCnt="4"/>
      <dgm:spPr/>
    </dgm:pt>
    <dgm:pt modelId="{A7611410-4B82-4FA3-825B-FA1342D909F5}" type="pres">
      <dgm:prSet presAssocID="{5A05A1B8-AC06-4D77-B28C-8FB9B9A9760F}" presName="childNode1" presStyleLbl="bgAcc1" presStyleIdx="0" presStyleCnt="4" custScaleY="11835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98D5EC7-450E-4012-8676-F0CAC92C020A}" type="pres">
      <dgm:prSet presAssocID="{5A05A1B8-AC06-4D77-B28C-8FB9B9A9760F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19BBABA-472C-4522-A8E8-4F1E1BE616E6}" type="pres">
      <dgm:prSet presAssocID="{5A05A1B8-AC06-4D77-B28C-8FB9B9A9760F}" presName="parentNode1" presStyleLbl="node1" presStyleIdx="0" presStyleCnt="4" custLinFactNeighborX="-17237" custLinFactNeighborY="1163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DD3FFAB-11E9-4345-8DAA-3A66C3497A06}" type="pres">
      <dgm:prSet presAssocID="{5A05A1B8-AC06-4D77-B28C-8FB9B9A9760F}" presName="connSite1" presStyleCnt="0"/>
      <dgm:spPr/>
    </dgm:pt>
    <dgm:pt modelId="{2EA39D2E-FA28-41C2-9BFF-39530D0C9DAA}" type="pres">
      <dgm:prSet presAssocID="{421829B2-29CC-4114-A9E1-7162BFC6856E}" presName="Name9" presStyleLbl="sibTrans2D1" presStyleIdx="0" presStyleCnt="3"/>
      <dgm:spPr/>
      <dgm:t>
        <a:bodyPr/>
        <a:lstStyle/>
        <a:p>
          <a:endParaRPr lang="es-CO"/>
        </a:p>
      </dgm:t>
    </dgm:pt>
    <dgm:pt modelId="{722D2CC2-0EC0-4066-A792-E8BCF3899653}" type="pres">
      <dgm:prSet presAssocID="{3C8325DD-F381-42A6-B525-B48BF94377B2}" presName="composite2" presStyleCnt="0"/>
      <dgm:spPr/>
    </dgm:pt>
    <dgm:pt modelId="{5DA494E1-6EDF-4B47-BE76-0D7541926FE8}" type="pres">
      <dgm:prSet presAssocID="{3C8325DD-F381-42A6-B525-B48BF94377B2}" presName="dummyNode2" presStyleLbl="node1" presStyleIdx="0" presStyleCnt="4"/>
      <dgm:spPr/>
    </dgm:pt>
    <dgm:pt modelId="{C17C4D52-776F-4BC5-8B6B-7E2ABA8F91A7}" type="pres">
      <dgm:prSet presAssocID="{3C8325DD-F381-42A6-B525-B48BF94377B2}" presName="childNode2" presStyleLbl="bgAcc1" presStyleIdx="1" presStyleCnt="4" custScaleX="128341" custScaleY="138488" custLinFactNeighborX="-4294" custLinFactNeighborY="432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B056F2D-1B0F-4F69-9BAA-F7311889BD59}" type="pres">
      <dgm:prSet presAssocID="{3C8325DD-F381-42A6-B525-B48BF94377B2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70AEDD7-FF47-4F4B-9290-9404484DB70E}" type="pres">
      <dgm:prSet presAssocID="{3C8325DD-F381-42A6-B525-B48BF94377B2}" presName="parentNode2" presStyleLbl="node1" presStyleIdx="1" presStyleCnt="4" custScaleX="120960" custLinFactNeighborX="-21280" custLinFactNeighborY="-1267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7CEE90C-FBC2-4A2F-B6F8-C0B94114F561}" type="pres">
      <dgm:prSet presAssocID="{3C8325DD-F381-42A6-B525-B48BF94377B2}" presName="connSite2" presStyleCnt="0"/>
      <dgm:spPr/>
    </dgm:pt>
    <dgm:pt modelId="{26665EB1-577D-4909-A54F-40535959F6FA}" type="pres">
      <dgm:prSet presAssocID="{4C7A6D13-95DB-4718-9397-508793CDF1B7}" presName="Name18" presStyleLbl="sibTrans2D1" presStyleIdx="1" presStyleCnt="3"/>
      <dgm:spPr/>
      <dgm:t>
        <a:bodyPr/>
        <a:lstStyle/>
        <a:p>
          <a:endParaRPr lang="es-CO"/>
        </a:p>
      </dgm:t>
    </dgm:pt>
    <dgm:pt modelId="{4DD06A63-2231-434E-8918-BACA388D4E74}" type="pres">
      <dgm:prSet presAssocID="{3D8B0224-80FA-4CCE-9E7A-7AA9F9014B11}" presName="composite1" presStyleCnt="0"/>
      <dgm:spPr/>
    </dgm:pt>
    <dgm:pt modelId="{D685E41D-6E08-4703-ABC2-09D62AF69B8C}" type="pres">
      <dgm:prSet presAssocID="{3D8B0224-80FA-4CCE-9E7A-7AA9F9014B11}" presName="dummyNode1" presStyleLbl="node1" presStyleIdx="1" presStyleCnt="4"/>
      <dgm:spPr/>
    </dgm:pt>
    <dgm:pt modelId="{71B43AA3-397F-4FB9-9960-AC644ED63D9C}" type="pres">
      <dgm:prSet presAssocID="{3D8B0224-80FA-4CCE-9E7A-7AA9F9014B11}" presName="childNode1" presStyleLbl="bgAcc1" presStyleIdx="2" presStyleCnt="4" custScaleX="109201" custScaleY="12530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36C96F7-2F26-4BA5-94BC-C2BF6F2D8115}" type="pres">
      <dgm:prSet presAssocID="{3D8B0224-80FA-4CCE-9E7A-7AA9F9014B11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7B014D4-FA92-43D3-9EFE-5767C9F41DB2}" type="pres">
      <dgm:prSet presAssocID="{3D8B0224-80FA-4CCE-9E7A-7AA9F9014B11}" presName="parentNode1" presStyleLbl="node1" presStyleIdx="2" presStyleCnt="4" custLinFactNeighborX="-15297" custLinFactNeighborY="1417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630F871-A5CB-436E-B9E7-0D8BEA462B25}" type="pres">
      <dgm:prSet presAssocID="{3D8B0224-80FA-4CCE-9E7A-7AA9F9014B11}" presName="connSite1" presStyleCnt="0"/>
      <dgm:spPr/>
    </dgm:pt>
    <dgm:pt modelId="{54914A18-DBCC-44A0-9914-393806722B38}" type="pres">
      <dgm:prSet presAssocID="{393ED709-ECBA-4D41-900D-314009E28E5C}" presName="Name9" presStyleLbl="sibTrans2D1" presStyleIdx="2" presStyleCnt="3"/>
      <dgm:spPr/>
      <dgm:t>
        <a:bodyPr/>
        <a:lstStyle/>
        <a:p>
          <a:endParaRPr lang="es-CO"/>
        </a:p>
      </dgm:t>
    </dgm:pt>
    <dgm:pt modelId="{E80D2DB2-8828-4CDC-826A-28B0C7B32ECA}" type="pres">
      <dgm:prSet presAssocID="{796174FD-68A3-4F2C-B48A-84E9D80FFDF4}" presName="composite2" presStyleCnt="0"/>
      <dgm:spPr/>
    </dgm:pt>
    <dgm:pt modelId="{B2D95241-C7C2-4B73-ABFE-C1C606C5CACF}" type="pres">
      <dgm:prSet presAssocID="{796174FD-68A3-4F2C-B48A-84E9D80FFDF4}" presName="dummyNode2" presStyleLbl="node1" presStyleIdx="2" presStyleCnt="4"/>
      <dgm:spPr/>
    </dgm:pt>
    <dgm:pt modelId="{B05B8F9C-57D4-4B2B-8AC8-847A73606DA1}" type="pres">
      <dgm:prSet presAssocID="{796174FD-68A3-4F2C-B48A-84E9D80FFDF4}" presName="childNode2" presStyleLbl="bgAcc1" presStyleIdx="3" presStyleCnt="4" custScaleY="15784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17A8FD2-E245-4E7F-A344-EC293DD7539F}" type="pres">
      <dgm:prSet presAssocID="{796174FD-68A3-4F2C-B48A-84E9D80FFDF4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7CDA47A-B54D-4EF3-8347-1E55CCBC6376}" type="pres">
      <dgm:prSet presAssocID="{796174FD-68A3-4F2C-B48A-84E9D80FFDF4}" presName="parentNode2" presStyleLbl="node1" presStyleIdx="3" presStyleCnt="4" custLinFactNeighborX="-17712" custLinFactNeighborY="-20245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CFBC6A1-0022-48A5-AD42-B522325449FC}" type="pres">
      <dgm:prSet presAssocID="{796174FD-68A3-4F2C-B48A-84E9D80FFDF4}" presName="connSite2" presStyleCnt="0"/>
      <dgm:spPr/>
    </dgm:pt>
  </dgm:ptLst>
  <dgm:cxnLst>
    <dgm:cxn modelId="{15ABF5E1-6B7D-4B1C-90D2-F28EDE059ADF}" type="presOf" srcId="{CBD84B53-336A-41F6-9A78-3646B1D523CF}" destId="{FB056F2D-1B0F-4F69-9BAA-F7311889BD59}" srcOrd="1" destOrd="1" presId="urn:microsoft.com/office/officeart/2005/8/layout/hProcess4"/>
    <dgm:cxn modelId="{975F4E14-88AD-4379-9ABC-E97759F149E2}" type="presOf" srcId="{6B879A64-6B8F-4377-BE0B-A35451CB42F9}" destId="{E98D5EC7-450E-4012-8676-F0CAC92C020A}" srcOrd="1" destOrd="2" presId="urn:microsoft.com/office/officeart/2005/8/layout/hProcess4"/>
    <dgm:cxn modelId="{CECCA9CC-6670-4F13-9F7E-01032968F34D}" type="presOf" srcId="{80274D99-1F55-4E86-9976-61B6A8B5FA79}" destId="{A7611410-4B82-4FA3-825B-FA1342D909F5}" srcOrd="0" destOrd="1" presId="urn:microsoft.com/office/officeart/2005/8/layout/hProcess4"/>
    <dgm:cxn modelId="{3F3EE72B-4B58-4C95-BA52-E824BEB52F9C}" type="presOf" srcId="{1BC8475C-9D7E-436F-B9D2-7640A818B31E}" destId="{E36C96F7-2F26-4BA5-94BC-C2BF6F2D8115}" srcOrd="1" destOrd="0" presId="urn:microsoft.com/office/officeart/2005/8/layout/hProcess4"/>
    <dgm:cxn modelId="{A33837F9-FF06-4515-B2D8-2368598326BA}" srcId="{5A05A1B8-AC06-4D77-B28C-8FB9B9A9760F}" destId="{6B879A64-6B8F-4377-BE0B-A35451CB42F9}" srcOrd="2" destOrd="0" parTransId="{0827F139-59C1-4DE1-B7E8-348089EADDEE}" sibTransId="{F86698E4-E50A-41BE-98DD-653A1F3D9B39}"/>
    <dgm:cxn modelId="{28931EA1-7300-4B80-8783-80F24CE46116}" srcId="{796174FD-68A3-4F2C-B48A-84E9D80FFDF4}" destId="{504546AF-9115-4B52-971F-93704851B0E3}" srcOrd="2" destOrd="0" parTransId="{99409076-C91A-4A63-BBB0-C4839035BA06}" sibTransId="{51130BC2-35A2-4A80-A55F-531727495F74}"/>
    <dgm:cxn modelId="{6A91C76D-2D22-4638-AD7E-1D1D7EA3DE75}" type="presOf" srcId="{AB3F105B-A027-4E1D-B9B6-8371F46A9932}" destId="{A7611410-4B82-4FA3-825B-FA1342D909F5}" srcOrd="0" destOrd="0" presId="urn:microsoft.com/office/officeart/2005/8/layout/hProcess4"/>
    <dgm:cxn modelId="{15F64FD5-30B9-473E-B81F-9450933B5EE0}" srcId="{4A8CD8B8-A98E-41CF-A775-8177A7F450F3}" destId="{3D8B0224-80FA-4CCE-9E7A-7AA9F9014B11}" srcOrd="2" destOrd="0" parTransId="{4F261E2F-2A5F-4504-9D04-3A7BBB0F908C}" sibTransId="{393ED709-ECBA-4D41-900D-314009E28E5C}"/>
    <dgm:cxn modelId="{4EC200C6-73FC-4974-9F73-1CCA0C48B580}" srcId="{4A8CD8B8-A98E-41CF-A775-8177A7F450F3}" destId="{5A05A1B8-AC06-4D77-B28C-8FB9B9A9760F}" srcOrd="0" destOrd="0" parTransId="{B42F3ABC-7AE9-46D0-993C-F2E57E21C0A1}" sibTransId="{421829B2-29CC-4114-A9E1-7162BFC6856E}"/>
    <dgm:cxn modelId="{C8F8F29C-5096-4E22-87AB-87A66ED9A742}" type="presOf" srcId="{092ADC3F-E252-460A-BBFC-9C7374F34D18}" destId="{C17C4D52-776F-4BC5-8B6B-7E2ABA8F91A7}" srcOrd="0" destOrd="0" presId="urn:microsoft.com/office/officeart/2005/8/layout/hProcess4"/>
    <dgm:cxn modelId="{B36A659C-663B-46F8-AE03-996088F002D0}" type="presOf" srcId="{504546AF-9115-4B52-971F-93704851B0E3}" destId="{B05B8F9C-57D4-4B2B-8AC8-847A73606DA1}" srcOrd="0" destOrd="2" presId="urn:microsoft.com/office/officeart/2005/8/layout/hProcess4"/>
    <dgm:cxn modelId="{E9672136-C06C-4894-AC6F-839646183262}" type="presOf" srcId="{421829B2-29CC-4114-A9E1-7162BFC6856E}" destId="{2EA39D2E-FA28-41C2-9BFF-39530D0C9DAA}" srcOrd="0" destOrd="0" presId="urn:microsoft.com/office/officeart/2005/8/layout/hProcess4"/>
    <dgm:cxn modelId="{2E9E20DD-DE64-45FD-AB84-82467B062065}" type="presOf" srcId="{CBD84B53-336A-41F6-9A78-3646B1D523CF}" destId="{C17C4D52-776F-4BC5-8B6B-7E2ABA8F91A7}" srcOrd="0" destOrd="1" presId="urn:microsoft.com/office/officeart/2005/8/layout/hProcess4"/>
    <dgm:cxn modelId="{57A34371-CA62-4039-AFD8-EDAE3408FE81}" type="presOf" srcId="{504546AF-9115-4B52-971F-93704851B0E3}" destId="{617A8FD2-E245-4E7F-A344-EC293DD7539F}" srcOrd="1" destOrd="2" presId="urn:microsoft.com/office/officeart/2005/8/layout/hProcess4"/>
    <dgm:cxn modelId="{F21FAF73-A26C-4A32-9CD8-51DEBEF42585}" type="presOf" srcId="{7B759978-E8EF-4614-894D-F31FFBEAB37F}" destId="{B05B8F9C-57D4-4B2B-8AC8-847A73606DA1}" srcOrd="0" destOrd="0" presId="urn:microsoft.com/office/officeart/2005/8/layout/hProcess4"/>
    <dgm:cxn modelId="{1BB2A4FF-1209-46D3-BF69-6981E4C26439}" srcId="{796174FD-68A3-4F2C-B48A-84E9D80FFDF4}" destId="{BE30CB3B-1752-4A06-A286-9909F90F0614}" srcOrd="1" destOrd="0" parTransId="{C18306A4-915C-4104-A2B8-FD9A8C535724}" sibTransId="{1C6121A5-7459-48B6-A1F6-8F8EE4D0BA4B}"/>
    <dgm:cxn modelId="{B48920EE-2F1F-4E7A-9FAA-1CFC042BD148}" type="presOf" srcId="{E66DF7A9-B732-4DD3-9D8E-D7D9D1EC4B4C}" destId="{71B43AA3-397F-4FB9-9960-AC644ED63D9C}" srcOrd="0" destOrd="1" presId="urn:microsoft.com/office/officeart/2005/8/layout/hProcess4"/>
    <dgm:cxn modelId="{16461EA6-EA06-484A-9957-D1958C92F5EB}" srcId="{5A05A1B8-AC06-4D77-B28C-8FB9B9A9760F}" destId="{80274D99-1F55-4E86-9976-61B6A8B5FA79}" srcOrd="1" destOrd="0" parTransId="{D2A3EDAB-027E-4FAF-83FE-45089C26B9C1}" sibTransId="{7848E4ED-1215-458C-9935-7BBF1C4F11C6}"/>
    <dgm:cxn modelId="{7B23C8F8-EF4E-4AB5-95AA-A78E9AA66153}" type="presOf" srcId="{393ED709-ECBA-4D41-900D-314009E28E5C}" destId="{54914A18-DBCC-44A0-9914-393806722B38}" srcOrd="0" destOrd="0" presId="urn:microsoft.com/office/officeart/2005/8/layout/hProcess4"/>
    <dgm:cxn modelId="{7B1879B6-09AC-42A0-ABFB-062CE3583A78}" type="presOf" srcId="{AB3F105B-A027-4E1D-B9B6-8371F46A9932}" destId="{E98D5EC7-450E-4012-8676-F0CAC92C020A}" srcOrd="1" destOrd="0" presId="urn:microsoft.com/office/officeart/2005/8/layout/hProcess4"/>
    <dgm:cxn modelId="{5D209EB1-27A7-4AFC-9BAF-89A36E179546}" srcId="{5A05A1B8-AC06-4D77-B28C-8FB9B9A9760F}" destId="{AB3F105B-A027-4E1D-B9B6-8371F46A9932}" srcOrd="0" destOrd="0" parTransId="{7F4AD022-FDF6-4A1A-9BB8-70A149CCD1A6}" sibTransId="{A8971CDD-1D47-4EEB-AAEB-B68BF7CCFD65}"/>
    <dgm:cxn modelId="{0F7A049B-08AA-460D-9154-2E8F565A7FB7}" srcId="{3C8325DD-F381-42A6-B525-B48BF94377B2}" destId="{092ADC3F-E252-460A-BBFC-9C7374F34D18}" srcOrd="0" destOrd="0" parTransId="{27574CA1-EC19-41CF-9AF5-85F738A672BB}" sibTransId="{A68EE191-5DB4-4586-ACED-47411459811A}"/>
    <dgm:cxn modelId="{21EEB1C1-D2EE-442F-A8F0-F8F2D11080EF}" type="presOf" srcId="{80274D99-1F55-4E86-9976-61B6A8B5FA79}" destId="{E98D5EC7-450E-4012-8676-F0CAC92C020A}" srcOrd="1" destOrd="1" presId="urn:microsoft.com/office/officeart/2005/8/layout/hProcess4"/>
    <dgm:cxn modelId="{68CE152E-58EA-4248-9A69-E4F4EF1C39A2}" type="presOf" srcId="{E66DF7A9-B732-4DD3-9D8E-D7D9D1EC4B4C}" destId="{E36C96F7-2F26-4BA5-94BC-C2BF6F2D8115}" srcOrd="1" destOrd="1" presId="urn:microsoft.com/office/officeart/2005/8/layout/hProcess4"/>
    <dgm:cxn modelId="{82239F4E-E341-4299-9C9A-78E92DBDDB3A}" type="presOf" srcId="{1BC8475C-9D7E-436F-B9D2-7640A818B31E}" destId="{71B43AA3-397F-4FB9-9960-AC644ED63D9C}" srcOrd="0" destOrd="0" presId="urn:microsoft.com/office/officeart/2005/8/layout/hProcess4"/>
    <dgm:cxn modelId="{D9BAAC9D-5DF6-413B-94C6-95534454F450}" type="presOf" srcId="{3C8325DD-F381-42A6-B525-B48BF94377B2}" destId="{070AEDD7-FF47-4F4B-9290-9404484DB70E}" srcOrd="0" destOrd="0" presId="urn:microsoft.com/office/officeart/2005/8/layout/hProcess4"/>
    <dgm:cxn modelId="{102986A2-A60B-4569-AAAF-C044E6C8C1C7}" type="presOf" srcId="{5A05A1B8-AC06-4D77-B28C-8FB9B9A9760F}" destId="{419BBABA-472C-4522-A8E8-4F1E1BE616E6}" srcOrd="0" destOrd="0" presId="urn:microsoft.com/office/officeart/2005/8/layout/hProcess4"/>
    <dgm:cxn modelId="{22E90DF8-56CC-42F8-BA7E-75A0A444E04B}" srcId="{4A8CD8B8-A98E-41CF-A775-8177A7F450F3}" destId="{796174FD-68A3-4F2C-B48A-84E9D80FFDF4}" srcOrd="3" destOrd="0" parTransId="{EF5A9C32-DD31-411E-BCC9-2128F27A7295}" sibTransId="{A36CE9CA-5ABD-4B40-AB3F-D1EF2AFE70B3}"/>
    <dgm:cxn modelId="{B798B676-3863-472A-A3AA-784B7592BF00}" type="presOf" srcId="{796174FD-68A3-4F2C-B48A-84E9D80FFDF4}" destId="{97CDA47A-B54D-4EF3-8347-1E55CCBC6376}" srcOrd="0" destOrd="0" presId="urn:microsoft.com/office/officeart/2005/8/layout/hProcess4"/>
    <dgm:cxn modelId="{AC4EA0F0-A62F-4955-8168-14544C2391A2}" srcId="{4A8CD8B8-A98E-41CF-A775-8177A7F450F3}" destId="{3C8325DD-F381-42A6-B525-B48BF94377B2}" srcOrd="1" destOrd="0" parTransId="{ED5BB7A8-74D3-407A-9152-3DDCE9BE6BC5}" sibTransId="{4C7A6D13-95DB-4718-9397-508793CDF1B7}"/>
    <dgm:cxn modelId="{332EDC00-44EE-4F44-AE47-80F578EC5033}" srcId="{3D8B0224-80FA-4CCE-9E7A-7AA9F9014B11}" destId="{1BC8475C-9D7E-436F-B9D2-7640A818B31E}" srcOrd="0" destOrd="0" parTransId="{43365B29-0773-4376-8234-DFC7FBA7DEE5}" sibTransId="{FA6D41C5-6AB1-47B8-B7C2-F178A2BB8667}"/>
    <dgm:cxn modelId="{C0DD9B34-2E8E-45C4-9299-D7455063FB37}" srcId="{3D8B0224-80FA-4CCE-9E7A-7AA9F9014B11}" destId="{E66DF7A9-B732-4DD3-9D8E-D7D9D1EC4B4C}" srcOrd="1" destOrd="0" parTransId="{934D04BC-AE29-4416-9B17-B6615F44E6C5}" sibTransId="{F84C650E-4FE6-463D-8B3D-3D41DB0B0FAD}"/>
    <dgm:cxn modelId="{A10A6858-60D4-4FF1-B056-7AA770095F2C}" type="presOf" srcId="{3D8B0224-80FA-4CCE-9E7A-7AA9F9014B11}" destId="{47B014D4-FA92-43D3-9EFE-5767C9F41DB2}" srcOrd="0" destOrd="0" presId="urn:microsoft.com/office/officeart/2005/8/layout/hProcess4"/>
    <dgm:cxn modelId="{FFB551E3-A561-4931-938A-621485C35E6E}" type="presOf" srcId="{4A8CD8B8-A98E-41CF-A775-8177A7F450F3}" destId="{48610651-647F-4F06-B290-2DE57FD6F109}" srcOrd="0" destOrd="0" presId="urn:microsoft.com/office/officeart/2005/8/layout/hProcess4"/>
    <dgm:cxn modelId="{F6CAFDE9-2713-4089-86BC-428B077930FC}" type="presOf" srcId="{BE30CB3B-1752-4A06-A286-9909F90F0614}" destId="{B05B8F9C-57D4-4B2B-8AC8-847A73606DA1}" srcOrd="0" destOrd="1" presId="urn:microsoft.com/office/officeart/2005/8/layout/hProcess4"/>
    <dgm:cxn modelId="{D2372294-E4D1-4FD2-8D0D-E47F708FD7A9}" srcId="{796174FD-68A3-4F2C-B48A-84E9D80FFDF4}" destId="{7B759978-E8EF-4614-894D-F31FFBEAB37F}" srcOrd="0" destOrd="0" parTransId="{52E486D4-805E-4DA7-85C8-2C8AD5D521F0}" sibTransId="{8AFB712B-C2AB-4E16-B645-29A36B8D2ABA}"/>
    <dgm:cxn modelId="{7925D8F7-6B37-4B40-8732-440049B3E900}" type="presOf" srcId="{7B759978-E8EF-4614-894D-F31FFBEAB37F}" destId="{617A8FD2-E245-4E7F-A344-EC293DD7539F}" srcOrd="1" destOrd="0" presId="urn:microsoft.com/office/officeart/2005/8/layout/hProcess4"/>
    <dgm:cxn modelId="{09839E31-84FE-4BCB-ACE9-0535AB4DF5DE}" type="presOf" srcId="{092ADC3F-E252-460A-BBFC-9C7374F34D18}" destId="{FB056F2D-1B0F-4F69-9BAA-F7311889BD59}" srcOrd="1" destOrd="0" presId="urn:microsoft.com/office/officeart/2005/8/layout/hProcess4"/>
    <dgm:cxn modelId="{EF7FCBED-F7B8-4E9E-8D2C-5C4D485FB66E}" srcId="{3C8325DD-F381-42A6-B525-B48BF94377B2}" destId="{CBD84B53-336A-41F6-9A78-3646B1D523CF}" srcOrd="1" destOrd="0" parTransId="{4A23B71E-365F-4C6A-8435-CA9E7FD92020}" sibTransId="{BAACC326-09F0-4581-B1AB-D06203FDD854}"/>
    <dgm:cxn modelId="{969374F1-C015-4BA7-B5AB-E7A9A960839D}" type="presOf" srcId="{6B879A64-6B8F-4377-BE0B-A35451CB42F9}" destId="{A7611410-4B82-4FA3-825B-FA1342D909F5}" srcOrd="0" destOrd="2" presId="urn:microsoft.com/office/officeart/2005/8/layout/hProcess4"/>
    <dgm:cxn modelId="{8E1F9857-7C0A-429E-A944-18328EA0F121}" type="presOf" srcId="{BE30CB3B-1752-4A06-A286-9909F90F0614}" destId="{617A8FD2-E245-4E7F-A344-EC293DD7539F}" srcOrd="1" destOrd="1" presId="urn:microsoft.com/office/officeart/2005/8/layout/hProcess4"/>
    <dgm:cxn modelId="{9FCEB597-6859-45E1-987E-8D8938EAC449}" type="presOf" srcId="{4C7A6D13-95DB-4718-9397-508793CDF1B7}" destId="{26665EB1-577D-4909-A54F-40535959F6FA}" srcOrd="0" destOrd="0" presId="urn:microsoft.com/office/officeart/2005/8/layout/hProcess4"/>
    <dgm:cxn modelId="{1F5B6D54-EB7C-41A5-A1EC-393ADE9514C4}" type="presParOf" srcId="{48610651-647F-4F06-B290-2DE57FD6F109}" destId="{A6684D9A-87F8-4841-BDD1-542C8C8A6EA9}" srcOrd="0" destOrd="0" presId="urn:microsoft.com/office/officeart/2005/8/layout/hProcess4"/>
    <dgm:cxn modelId="{27EF504E-CEAF-4FAF-8DB8-4595B5289745}" type="presParOf" srcId="{48610651-647F-4F06-B290-2DE57FD6F109}" destId="{94363DC2-5355-49E9-B203-1CC245A65009}" srcOrd="1" destOrd="0" presId="urn:microsoft.com/office/officeart/2005/8/layout/hProcess4"/>
    <dgm:cxn modelId="{F6122162-2D18-46A8-B04B-8DA0F3791CE5}" type="presParOf" srcId="{48610651-647F-4F06-B290-2DE57FD6F109}" destId="{3547FBA0-BEFD-42D6-B694-64D8317ED3F7}" srcOrd="2" destOrd="0" presId="urn:microsoft.com/office/officeart/2005/8/layout/hProcess4"/>
    <dgm:cxn modelId="{41E2A23F-66A7-4038-B264-97EF4DBD2E6A}" type="presParOf" srcId="{3547FBA0-BEFD-42D6-B694-64D8317ED3F7}" destId="{6E0B1569-E894-46DB-BCE5-821F527D3A9C}" srcOrd="0" destOrd="0" presId="urn:microsoft.com/office/officeart/2005/8/layout/hProcess4"/>
    <dgm:cxn modelId="{220B9D01-3BD3-4C9C-AF8B-862F88EE2159}" type="presParOf" srcId="{6E0B1569-E894-46DB-BCE5-821F527D3A9C}" destId="{953A70E1-0AD9-4937-AEA4-1F1197C3AB12}" srcOrd="0" destOrd="0" presId="urn:microsoft.com/office/officeart/2005/8/layout/hProcess4"/>
    <dgm:cxn modelId="{71041FBF-B6DA-4582-A305-ADF191C9ACED}" type="presParOf" srcId="{6E0B1569-E894-46DB-BCE5-821F527D3A9C}" destId="{A7611410-4B82-4FA3-825B-FA1342D909F5}" srcOrd="1" destOrd="0" presId="urn:microsoft.com/office/officeart/2005/8/layout/hProcess4"/>
    <dgm:cxn modelId="{DD0E8D27-EE1B-47B8-A278-62EB8958D026}" type="presParOf" srcId="{6E0B1569-E894-46DB-BCE5-821F527D3A9C}" destId="{E98D5EC7-450E-4012-8676-F0CAC92C020A}" srcOrd="2" destOrd="0" presId="urn:microsoft.com/office/officeart/2005/8/layout/hProcess4"/>
    <dgm:cxn modelId="{3878A618-E5FA-4205-A8A9-D1BA6E44883E}" type="presParOf" srcId="{6E0B1569-E894-46DB-BCE5-821F527D3A9C}" destId="{419BBABA-472C-4522-A8E8-4F1E1BE616E6}" srcOrd="3" destOrd="0" presId="urn:microsoft.com/office/officeart/2005/8/layout/hProcess4"/>
    <dgm:cxn modelId="{81FE5BF8-D920-4861-A090-FFED9B030834}" type="presParOf" srcId="{6E0B1569-E894-46DB-BCE5-821F527D3A9C}" destId="{9DD3FFAB-11E9-4345-8DAA-3A66C3497A06}" srcOrd="4" destOrd="0" presId="urn:microsoft.com/office/officeart/2005/8/layout/hProcess4"/>
    <dgm:cxn modelId="{B5E9B5EB-4D5B-4841-862C-6B9A2837C04E}" type="presParOf" srcId="{3547FBA0-BEFD-42D6-B694-64D8317ED3F7}" destId="{2EA39D2E-FA28-41C2-9BFF-39530D0C9DAA}" srcOrd="1" destOrd="0" presId="urn:microsoft.com/office/officeart/2005/8/layout/hProcess4"/>
    <dgm:cxn modelId="{99225B6E-4D98-4B3C-9418-106459E17CD5}" type="presParOf" srcId="{3547FBA0-BEFD-42D6-B694-64D8317ED3F7}" destId="{722D2CC2-0EC0-4066-A792-E8BCF3899653}" srcOrd="2" destOrd="0" presId="urn:microsoft.com/office/officeart/2005/8/layout/hProcess4"/>
    <dgm:cxn modelId="{6F7CCA2F-C086-4AC4-8B14-5FFFE9711FE9}" type="presParOf" srcId="{722D2CC2-0EC0-4066-A792-E8BCF3899653}" destId="{5DA494E1-6EDF-4B47-BE76-0D7541926FE8}" srcOrd="0" destOrd="0" presId="urn:microsoft.com/office/officeart/2005/8/layout/hProcess4"/>
    <dgm:cxn modelId="{14E3DD72-BF3C-44CE-BEB1-2039A841B60C}" type="presParOf" srcId="{722D2CC2-0EC0-4066-A792-E8BCF3899653}" destId="{C17C4D52-776F-4BC5-8B6B-7E2ABA8F91A7}" srcOrd="1" destOrd="0" presId="urn:microsoft.com/office/officeart/2005/8/layout/hProcess4"/>
    <dgm:cxn modelId="{E6139EEC-9EFB-4540-8902-9874580C701B}" type="presParOf" srcId="{722D2CC2-0EC0-4066-A792-E8BCF3899653}" destId="{FB056F2D-1B0F-4F69-9BAA-F7311889BD59}" srcOrd="2" destOrd="0" presId="urn:microsoft.com/office/officeart/2005/8/layout/hProcess4"/>
    <dgm:cxn modelId="{75887371-A2E7-4140-90C1-48B0C9822CB1}" type="presParOf" srcId="{722D2CC2-0EC0-4066-A792-E8BCF3899653}" destId="{070AEDD7-FF47-4F4B-9290-9404484DB70E}" srcOrd="3" destOrd="0" presId="urn:microsoft.com/office/officeart/2005/8/layout/hProcess4"/>
    <dgm:cxn modelId="{428F15C9-2F31-4CBB-8113-CED5D659C41A}" type="presParOf" srcId="{722D2CC2-0EC0-4066-A792-E8BCF3899653}" destId="{87CEE90C-FBC2-4A2F-B6F8-C0B94114F561}" srcOrd="4" destOrd="0" presId="urn:microsoft.com/office/officeart/2005/8/layout/hProcess4"/>
    <dgm:cxn modelId="{A7328077-B2A6-4623-B8F1-1028217E54AD}" type="presParOf" srcId="{3547FBA0-BEFD-42D6-B694-64D8317ED3F7}" destId="{26665EB1-577D-4909-A54F-40535959F6FA}" srcOrd="3" destOrd="0" presId="urn:microsoft.com/office/officeart/2005/8/layout/hProcess4"/>
    <dgm:cxn modelId="{4B271A89-F971-40B2-B8A1-4623ED203E47}" type="presParOf" srcId="{3547FBA0-BEFD-42D6-B694-64D8317ED3F7}" destId="{4DD06A63-2231-434E-8918-BACA388D4E74}" srcOrd="4" destOrd="0" presId="urn:microsoft.com/office/officeart/2005/8/layout/hProcess4"/>
    <dgm:cxn modelId="{325FFFF5-1B8D-4A20-88E3-D86DB9DDB5BC}" type="presParOf" srcId="{4DD06A63-2231-434E-8918-BACA388D4E74}" destId="{D685E41D-6E08-4703-ABC2-09D62AF69B8C}" srcOrd="0" destOrd="0" presId="urn:microsoft.com/office/officeart/2005/8/layout/hProcess4"/>
    <dgm:cxn modelId="{304441D7-96E1-4C09-9B71-C4C841F96F47}" type="presParOf" srcId="{4DD06A63-2231-434E-8918-BACA388D4E74}" destId="{71B43AA3-397F-4FB9-9960-AC644ED63D9C}" srcOrd="1" destOrd="0" presId="urn:microsoft.com/office/officeart/2005/8/layout/hProcess4"/>
    <dgm:cxn modelId="{BFD0916E-50EC-490E-B380-3972348F4D6F}" type="presParOf" srcId="{4DD06A63-2231-434E-8918-BACA388D4E74}" destId="{E36C96F7-2F26-4BA5-94BC-C2BF6F2D8115}" srcOrd="2" destOrd="0" presId="urn:microsoft.com/office/officeart/2005/8/layout/hProcess4"/>
    <dgm:cxn modelId="{09D36C19-AEE2-44E1-A527-5980C83F1A7C}" type="presParOf" srcId="{4DD06A63-2231-434E-8918-BACA388D4E74}" destId="{47B014D4-FA92-43D3-9EFE-5767C9F41DB2}" srcOrd="3" destOrd="0" presId="urn:microsoft.com/office/officeart/2005/8/layout/hProcess4"/>
    <dgm:cxn modelId="{FBB4540B-BD0E-4F0C-BFC9-DDD314ABDF14}" type="presParOf" srcId="{4DD06A63-2231-434E-8918-BACA388D4E74}" destId="{5630F871-A5CB-436E-B9E7-0D8BEA462B25}" srcOrd="4" destOrd="0" presId="urn:microsoft.com/office/officeart/2005/8/layout/hProcess4"/>
    <dgm:cxn modelId="{D9D1C464-6F71-4070-A8C8-E6E7C1EF1060}" type="presParOf" srcId="{3547FBA0-BEFD-42D6-B694-64D8317ED3F7}" destId="{54914A18-DBCC-44A0-9914-393806722B38}" srcOrd="5" destOrd="0" presId="urn:microsoft.com/office/officeart/2005/8/layout/hProcess4"/>
    <dgm:cxn modelId="{23E76A78-DA6A-4188-9D11-2809277DFED5}" type="presParOf" srcId="{3547FBA0-BEFD-42D6-B694-64D8317ED3F7}" destId="{E80D2DB2-8828-4CDC-826A-28B0C7B32ECA}" srcOrd="6" destOrd="0" presId="urn:microsoft.com/office/officeart/2005/8/layout/hProcess4"/>
    <dgm:cxn modelId="{48B8FB13-0795-4BC7-87E1-DFEC30532990}" type="presParOf" srcId="{E80D2DB2-8828-4CDC-826A-28B0C7B32ECA}" destId="{B2D95241-C7C2-4B73-ABFE-C1C606C5CACF}" srcOrd="0" destOrd="0" presId="urn:microsoft.com/office/officeart/2005/8/layout/hProcess4"/>
    <dgm:cxn modelId="{1D773D16-7B7A-4751-8998-3D8F300DFF7B}" type="presParOf" srcId="{E80D2DB2-8828-4CDC-826A-28B0C7B32ECA}" destId="{B05B8F9C-57D4-4B2B-8AC8-847A73606DA1}" srcOrd="1" destOrd="0" presId="urn:microsoft.com/office/officeart/2005/8/layout/hProcess4"/>
    <dgm:cxn modelId="{8ACCAC87-4218-463B-835B-FD243D9831E4}" type="presParOf" srcId="{E80D2DB2-8828-4CDC-826A-28B0C7B32ECA}" destId="{617A8FD2-E245-4E7F-A344-EC293DD7539F}" srcOrd="2" destOrd="0" presId="urn:microsoft.com/office/officeart/2005/8/layout/hProcess4"/>
    <dgm:cxn modelId="{9475BE0C-C8AB-4BC9-9487-725B63462B9F}" type="presParOf" srcId="{E80D2DB2-8828-4CDC-826A-28B0C7B32ECA}" destId="{97CDA47A-B54D-4EF3-8347-1E55CCBC6376}" srcOrd="3" destOrd="0" presId="urn:microsoft.com/office/officeart/2005/8/layout/hProcess4"/>
    <dgm:cxn modelId="{97101CA6-3884-4136-BDB5-75DCD9C71FE4}" type="presParOf" srcId="{E80D2DB2-8828-4CDC-826A-28B0C7B32ECA}" destId="{FCFBC6A1-0022-48A5-AD42-B522325449F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93046E-43A5-4D05-86B2-F3DE7C9FE6B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ACEB245C-ED05-4A5D-B283-F0A6F730EFAC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O" sz="1600" b="1" dirty="0" smtClean="0"/>
            <a:t>Términos de Referencia 2006</a:t>
          </a:r>
          <a:endParaRPr lang="es-CO" sz="1600" b="1" dirty="0"/>
        </a:p>
      </dgm:t>
    </dgm:pt>
    <dgm:pt modelId="{B660CF5B-91C2-40FA-937C-524ACC4BAE9D}" type="parTrans" cxnId="{0A5DC2C4-C3AF-44AA-944B-B3D1E4D1CB22}">
      <dgm:prSet/>
      <dgm:spPr/>
      <dgm:t>
        <a:bodyPr/>
        <a:lstStyle/>
        <a:p>
          <a:endParaRPr lang="es-CO" sz="1200"/>
        </a:p>
      </dgm:t>
    </dgm:pt>
    <dgm:pt modelId="{05FBF09B-8B33-451C-AE02-CA7642EFBA80}" type="sibTrans" cxnId="{0A5DC2C4-C3AF-44AA-944B-B3D1E4D1CB22}">
      <dgm:prSet/>
      <dgm:spPr/>
      <dgm:t>
        <a:bodyPr/>
        <a:lstStyle/>
        <a:p>
          <a:endParaRPr lang="es-CO" sz="1200"/>
        </a:p>
      </dgm:t>
    </dgm:pt>
    <dgm:pt modelId="{1F25E341-4C9F-4DC8-B266-542E165C0615}">
      <dgm:prSet phldrT="[Texto]" custT="1"/>
      <dgm:spPr/>
      <dgm:t>
        <a:bodyPr/>
        <a:lstStyle/>
        <a:p>
          <a:pPr algn="just"/>
          <a:r>
            <a:rPr lang="es-CO" sz="1200" dirty="0" smtClean="0"/>
            <a:t>Área de influencia directa: </a:t>
          </a:r>
          <a:r>
            <a:rPr lang="es-US" sz="1200" dirty="0" smtClean="0"/>
            <a:t>Incluye las áreas de disposición final, infraestructura asociada al relleno y el área de aislamiento</a:t>
          </a:r>
          <a:r>
            <a:rPr lang="es-CO" sz="1200" dirty="0" smtClean="0"/>
            <a:t> </a:t>
          </a:r>
          <a:endParaRPr lang="es-CO" sz="1200" dirty="0"/>
        </a:p>
      </dgm:t>
    </dgm:pt>
    <dgm:pt modelId="{7A2BEFA9-9492-4D60-B320-DFAB41CD7D12}" type="parTrans" cxnId="{B581446B-06E4-403E-B315-41017C8741F6}">
      <dgm:prSet/>
      <dgm:spPr/>
      <dgm:t>
        <a:bodyPr/>
        <a:lstStyle/>
        <a:p>
          <a:endParaRPr lang="es-CO" sz="1200"/>
        </a:p>
      </dgm:t>
    </dgm:pt>
    <dgm:pt modelId="{8A55EBE8-4B54-4DD1-830B-473F25270CFC}" type="sibTrans" cxnId="{B581446B-06E4-403E-B315-41017C8741F6}">
      <dgm:prSet/>
      <dgm:spPr/>
      <dgm:t>
        <a:bodyPr/>
        <a:lstStyle/>
        <a:p>
          <a:endParaRPr lang="es-CO" sz="1200"/>
        </a:p>
      </dgm:t>
    </dgm:pt>
    <dgm:pt modelId="{876C2EA2-4D12-4C56-BE27-900B819D1FAB}">
      <dgm:prSet phldrT="[Texto]" custT="1"/>
      <dgm:spPr/>
      <dgm:t>
        <a:bodyPr/>
        <a:lstStyle/>
        <a:p>
          <a:pPr algn="just"/>
          <a:r>
            <a:rPr lang="es-CO" sz="1200" dirty="0" smtClean="0"/>
            <a:t>Caracterización del área de influencia, en la mayoría de componentes solo aplica para el área directa del proyecto.</a:t>
          </a:r>
          <a:endParaRPr lang="es-CO" sz="1200" dirty="0"/>
        </a:p>
      </dgm:t>
    </dgm:pt>
    <dgm:pt modelId="{4843EF50-D00E-46D3-B201-19F6F63233B4}" type="parTrans" cxnId="{05C64645-EE5F-4327-9CE9-93523A9076AA}">
      <dgm:prSet/>
      <dgm:spPr/>
      <dgm:t>
        <a:bodyPr/>
        <a:lstStyle/>
        <a:p>
          <a:endParaRPr lang="es-CO" sz="1200"/>
        </a:p>
      </dgm:t>
    </dgm:pt>
    <dgm:pt modelId="{ED1AC945-8FC0-4C1F-B395-0C31482C9DAD}" type="sibTrans" cxnId="{05C64645-EE5F-4327-9CE9-93523A9076AA}">
      <dgm:prSet/>
      <dgm:spPr/>
      <dgm:t>
        <a:bodyPr/>
        <a:lstStyle/>
        <a:p>
          <a:endParaRPr lang="es-CO" sz="1200"/>
        </a:p>
      </dgm:t>
    </dgm:pt>
    <dgm:pt modelId="{75080FAF-6847-4513-8356-7F453964D01A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O" sz="1600" b="1" dirty="0" smtClean="0"/>
            <a:t>Metodología General 2018</a:t>
          </a:r>
          <a:endParaRPr lang="es-CO" sz="1600" b="1" dirty="0"/>
        </a:p>
      </dgm:t>
    </dgm:pt>
    <dgm:pt modelId="{0ED98D81-82D9-4AA7-B324-6831980A9B20}" type="parTrans" cxnId="{5AF55326-B541-4082-A8D9-3F2BA4716A66}">
      <dgm:prSet/>
      <dgm:spPr/>
      <dgm:t>
        <a:bodyPr/>
        <a:lstStyle/>
        <a:p>
          <a:endParaRPr lang="es-CO" sz="1200"/>
        </a:p>
      </dgm:t>
    </dgm:pt>
    <dgm:pt modelId="{0743C559-C9BB-4E31-9540-222382C028D2}" type="sibTrans" cxnId="{5AF55326-B541-4082-A8D9-3F2BA4716A66}">
      <dgm:prSet/>
      <dgm:spPr/>
      <dgm:t>
        <a:bodyPr/>
        <a:lstStyle/>
        <a:p>
          <a:endParaRPr lang="es-CO" sz="1200"/>
        </a:p>
      </dgm:t>
    </dgm:pt>
    <dgm:pt modelId="{BDEECC44-789B-4AD9-AD63-A6B25CCD8A02}">
      <dgm:prSet phldrT="[Texto]" custT="1"/>
      <dgm:spPr/>
      <dgm:t>
        <a:bodyPr/>
        <a:lstStyle/>
        <a:p>
          <a:pPr algn="just"/>
          <a:r>
            <a:rPr lang="es-CO" sz="1200" i="0" dirty="0" smtClean="0"/>
            <a:t>Área de influencia por componente (biótico, abiótico y socioeconómica) generada por un proyecto, obra o actividad.</a:t>
          </a:r>
          <a:endParaRPr lang="es-CO" sz="1200" i="0" dirty="0"/>
        </a:p>
      </dgm:t>
    </dgm:pt>
    <dgm:pt modelId="{8F4F4D8E-0D80-4BE5-BF96-A92DA48FE287}" type="parTrans" cxnId="{FBE26220-62E7-40C0-9A76-4599A0383314}">
      <dgm:prSet/>
      <dgm:spPr/>
      <dgm:t>
        <a:bodyPr/>
        <a:lstStyle/>
        <a:p>
          <a:endParaRPr lang="es-CO" sz="1200"/>
        </a:p>
      </dgm:t>
    </dgm:pt>
    <dgm:pt modelId="{95F042D8-D7F9-45AA-BD32-90D4DBA10CD8}" type="sibTrans" cxnId="{FBE26220-62E7-40C0-9A76-4599A0383314}">
      <dgm:prSet/>
      <dgm:spPr/>
      <dgm:t>
        <a:bodyPr/>
        <a:lstStyle/>
        <a:p>
          <a:endParaRPr lang="es-CO" sz="1200"/>
        </a:p>
      </dgm:t>
    </dgm:pt>
    <dgm:pt modelId="{7AA0282F-32B2-4FEC-9586-02DE0B231E64}">
      <dgm:prSet phldrT="[Texto]" custT="1"/>
      <dgm:spPr/>
      <dgm:t>
        <a:bodyPr/>
        <a:lstStyle/>
        <a:p>
          <a:pPr algn="just"/>
          <a:r>
            <a:rPr lang="es-CO" sz="1200" dirty="0" smtClean="0"/>
            <a:t>Área de influencia indirecta: a</a:t>
          </a:r>
          <a:r>
            <a:rPr lang="es-US" sz="1200" dirty="0" smtClean="0"/>
            <a:t>barca el área delimitada entre el límite externo del área de aislamiento y 3 kilómetros a la redonda</a:t>
          </a:r>
          <a:endParaRPr lang="es-CO" sz="1200" dirty="0"/>
        </a:p>
      </dgm:t>
    </dgm:pt>
    <dgm:pt modelId="{7113F0BC-5033-4898-86EB-089DB567570B}" type="parTrans" cxnId="{19B0B643-1798-4647-BA0E-533DFA255831}">
      <dgm:prSet/>
      <dgm:spPr/>
      <dgm:t>
        <a:bodyPr/>
        <a:lstStyle/>
        <a:p>
          <a:endParaRPr lang="es-CO" sz="1200"/>
        </a:p>
      </dgm:t>
    </dgm:pt>
    <dgm:pt modelId="{142B2DB7-7742-40D8-AFFF-3F8EF957753F}" type="sibTrans" cxnId="{19B0B643-1798-4647-BA0E-533DFA255831}">
      <dgm:prSet/>
      <dgm:spPr/>
      <dgm:t>
        <a:bodyPr/>
        <a:lstStyle/>
        <a:p>
          <a:endParaRPr lang="es-CO" sz="1200"/>
        </a:p>
      </dgm:t>
    </dgm:pt>
    <dgm:pt modelId="{75AAE9B9-20B5-4AA9-9355-A6FBA385E50A}">
      <dgm:prSet phldrT="[Texto]" custT="1"/>
      <dgm:spPr/>
      <dgm:t>
        <a:bodyPr/>
        <a:lstStyle/>
        <a:p>
          <a:pPr algn="just"/>
          <a:r>
            <a:rPr lang="es-CO" sz="1200" i="0" dirty="0" smtClean="0"/>
            <a:t>Requisitos adicionales para caracterización del área de influencia.</a:t>
          </a:r>
          <a:endParaRPr lang="es-CO" sz="1200" i="0" dirty="0"/>
        </a:p>
      </dgm:t>
    </dgm:pt>
    <dgm:pt modelId="{96B4B3D5-179A-4CD6-A767-00AC4C8FE53D}" type="parTrans" cxnId="{429AECE1-F6F7-49F0-8EA8-3F54C0CDA3C9}">
      <dgm:prSet/>
      <dgm:spPr/>
      <dgm:t>
        <a:bodyPr/>
        <a:lstStyle/>
        <a:p>
          <a:endParaRPr lang="es-CO"/>
        </a:p>
      </dgm:t>
    </dgm:pt>
    <dgm:pt modelId="{C940BDB7-CE57-41D7-85B4-5E2F36C0C56D}" type="sibTrans" cxnId="{429AECE1-F6F7-49F0-8EA8-3F54C0CDA3C9}">
      <dgm:prSet/>
      <dgm:spPr/>
      <dgm:t>
        <a:bodyPr/>
        <a:lstStyle/>
        <a:p>
          <a:endParaRPr lang="es-CO"/>
        </a:p>
      </dgm:t>
    </dgm:pt>
    <dgm:pt modelId="{A99DDCF2-210B-4A13-B3EC-3ADFA1053BBD}">
      <dgm:prSet phldrT="[Texto]" custT="1"/>
      <dgm:spPr/>
      <dgm:t>
        <a:bodyPr/>
        <a:lstStyle/>
        <a:p>
          <a:pPr algn="just"/>
          <a:endParaRPr lang="es-CO" sz="1200" i="0" dirty="0"/>
        </a:p>
      </dgm:t>
    </dgm:pt>
    <dgm:pt modelId="{2C5C2CD4-2C37-4F66-9D35-65C230E245CB}" type="parTrans" cxnId="{ED7FCB62-A202-4925-994A-D46946EAB301}">
      <dgm:prSet/>
      <dgm:spPr/>
      <dgm:t>
        <a:bodyPr/>
        <a:lstStyle/>
        <a:p>
          <a:endParaRPr lang="es-ES"/>
        </a:p>
      </dgm:t>
    </dgm:pt>
    <dgm:pt modelId="{A9410ECD-719C-4F86-A9DC-9E0EE000ACF3}" type="sibTrans" cxnId="{ED7FCB62-A202-4925-994A-D46946EAB301}">
      <dgm:prSet/>
      <dgm:spPr/>
      <dgm:t>
        <a:bodyPr/>
        <a:lstStyle/>
        <a:p>
          <a:endParaRPr lang="es-ES"/>
        </a:p>
      </dgm:t>
    </dgm:pt>
    <dgm:pt modelId="{DD6A2B44-CA74-4A51-A6B2-7F59CE9ECF35}">
      <dgm:prSet phldrT="[Texto]" custT="1"/>
      <dgm:spPr/>
      <dgm:t>
        <a:bodyPr/>
        <a:lstStyle/>
        <a:p>
          <a:pPr algn="just"/>
          <a:endParaRPr lang="es-CO" sz="1200" dirty="0"/>
        </a:p>
      </dgm:t>
    </dgm:pt>
    <dgm:pt modelId="{EBE30E38-E775-4241-94C4-C6ECC6596E4C}" type="parTrans" cxnId="{8BB31BED-CC2E-4035-840F-FDB05C8A3C70}">
      <dgm:prSet/>
      <dgm:spPr/>
      <dgm:t>
        <a:bodyPr/>
        <a:lstStyle/>
        <a:p>
          <a:endParaRPr lang="es-ES"/>
        </a:p>
      </dgm:t>
    </dgm:pt>
    <dgm:pt modelId="{3C37D150-71BB-4C37-B80D-D6E20A67112A}" type="sibTrans" cxnId="{8BB31BED-CC2E-4035-840F-FDB05C8A3C70}">
      <dgm:prSet/>
      <dgm:spPr/>
      <dgm:t>
        <a:bodyPr/>
        <a:lstStyle/>
        <a:p>
          <a:endParaRPr lang="es-ES"/>
        </a:p>
      </dgm:t>
    </dgm:pt>
    <dgm:pt modelId="{88B2FF8C-F345-4B7F-8F62-680AA0D29F5E}">
      <dgm:prSet phldrT="[Texto]" custT="1"/>
      <dgm:spPr/>
      <dgm:t>
        <a:bodyPr/>
        <a:lstStyle/>
        <a:p>
          <a:pPr algn="just"/>
          <a:endParaRPr lang="es-CO" sz="1200" dirty="0"/>
        </a:p>
      </dgm:t>
    </dgm:pt>
    <dgm:pt modelId="{E551B770-B52B-49F2-9AE1-BB06EE53CEFF}" type="parTrans" cxnId="{71AA4AA1-C0A8-44D3-B81A-D0CCACEDCDA6}">
      <dgm:prSet/>
      <dgm:spPr/>
      <dgm:t>
        <a:bodyPr/>
        <a:lstStyle/>
        <a:p>
          <a:endParaRPr lang="es-ES"/>
        </a:p>
      </dgm:t>
    </dgm:pt>
    <dgm:pt modelId="{0F6E4E32-2E7B-472E-8351-4E5DFA694A9C}" type="sibTrans" cxnId="{71AA4AA1-C0A8-44D3-B81A-D0CCACEDCDA6}">
      <dgm:prSet/>
      <dgm:spPr/>
      <dgm:t>
        <a:bodyPr/>
        <a:lstStyle/>
        <a:p>
          <a:endParaRPr lang="es-ES"/>
        </a:p>
      </dgm:t>
    </dgm:pt>
    <dgm:pt modelId="{3C978DA5-4F44-4617-8A29-B23354F3B944}">
      <dgm:prSet phldrT="[Texto]" custT="1"/>
      <dgm:spPr/>
      <dgm:t>
        <a:bodyPr/>
        <a:lstStyle/>
        <a:p>
          <a:pPr algn="just"/>
          <a:r>
            <a:rPr lang="es-CO" sz="1200" i="0" dirty="0" smtClean="0"/>
            <a:t>Los impactos se manifiestan donde se desarrolla el proyecto y donde estos se ven reflejados según las modelaciones realizadas </a:t>
          </a:r>
          <a:endParaRPr lang="es-CO" sz="1200" i="0" dirty="0"/>
        </a:p>
      </dgm:t>
    </dgm:pt>
    <dgm:pt modelId="{C8E90F2C-0DA5-4052-B772-99CFE8FF6F21}" type="parTrans" cxnId="{C63C32E8-138D-4E16-80EC-2EEF30A47ECB}">
      <dgm:prSet/>
      <dgm:spPr/>
      <dgm:t>
        <a:bodyPr/>
        <a:lstStyle/>
        <a:p>
          <a:endParaRPr lang="es-ES"/>
        </a:p>
      </dgm:t>
    </dgm:pt>
    <dgm:pt modelId="{200F04F2-0169-4852-9027-31A04AF4DB70}" type="sibTrans" cxnId="{C63C32E8-138D-4E16-80EC-2EEF30A47ECB}">
      <dgm:prSet/>
      <dgm:spPr/>
      <dgm:t>
        <a:bodyPr/>
        <a:lstStyle/>
        <a:p>
          <a:endParaRPr lang="es-ES"/>
        </a:p>
      </dgm:t>
    </dgm:pt>
    <dgm:pt modelId="{88D3848F-39B3-4C10-ADE2-DDC9402D1A1B}">
      <dgm:prSet phldrT="[Texto]" custT="1"/>
      <dgm:spPr/>
      <dgm:t>
        <a:bodyPr/>
        <a:lstStyle/>
        <a:p>
          <a:pPr algn="just"/>
          <a:endParaRPr lang="es-CO" sz="1200" i="0" dirty="0"/>
        </a:p>
      </dgm:t>
    </dgm:pt>
    <dgm:pt modelId="{FEE20979-C90A-43E3-850E-7E5A497D1D7C}" type="parTrans" cxnId="{7B617B26-E4F8-41B8-BF80-C426FE0FA7D9}">
      <dgm:prSet/>
      <dgm:spPr/>
      <dgm:t>
        <a:bodyPr/>
        <a:lstStyle/>
        <a:p>
          <a:endParaRPr lang="es-ES"/>
        </a:p>
      </dgm:t>
    </dgm:pt>
    <dgm:pt modelId="{5F878B4A-9FD1-4A1B-B945-F3424BE2CBB1}" type="sibTrans" cxnId="{7B617B26-E4F8-41B8-BF80-C426FE0FA7D9}">
      <dgm:prSet/>
      <dgm:spPr/>
      <dgm:t>
        <a:bodyPr/>
        <a:lstStyle/>
        <a:p>
          <a:endParaRPr lang="es-ES"/>
        </a:p>
      </dgm:t>
    </dgm:pt>
    <dgm:pt modelId="{1DBB0C10-2AEE-4CAC-938A-150D0DC9601E}" type="pres">
      <dgm:prSet presAssocID="{0193046E-43A5-4D05-86B2-F3DE7C9FE6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DB0CF59-BDC1-4903-892A-5AC82BC6B24F}" type="pres">
      <dgm:prSet presAssocID="{ACEB245C-ED05-4A5D-B283-F0A6F730EFAC}" presName="composite" presStyleCnt="0"/>
      <dgm:spPr/>
    </dgm:pt>
    <dgm:pt modelId="{A8626998-66A1-4EBC-922E-C3479C28A382}" type="pres">
      <dgm:prSet presAssocID="{ACEB245C-ED05-4A5D-B283-F0A6F730EFAC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94E5A66-A982-4F80-A203-FEDBF441ADF3}" type="pres">
      <dgm:prSet presAssocID="{ACEB245C-ED05-4A5D-B283-F0A6F730EFAC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503EDED-D087-486E-8100-8FE5FBF5FEA3}" type="pres">
      <dgm:prSet presAssocID="{05FBF09B-8B33-451C-AE02-CA7642EFBA80}" presName="space" presStyleCnt="0"/>
      <dgm:spPr/>
    </dgm:pt>
    <dgm:pt modelId="{A730ED7A-2C74-4034-9D43-02FAA14677B5}" type="pres">
      <dgm:prSet presAssocID="{75080FAF-6847-4513-8356-7F453964D01A}" presName="composite" presStyleCnt="0"/>
      <dgm:spPr/>
    </dgm:pt>
    <dgm:pt modelId="{07AFD506-8544-4033-850C-5E2C2BCD1A37}" type="pres">
      <dgm:prSet presAssocID="{75080FAF-6847-4513-8356-7F453964D01A}" presName="parTx" presStyleLbl="alignNode1" presStyleIdx="1" presStyleCnt="2" custLinFactNeighborX="113" custLinFactNeighborY="-426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DD38CBA-402F-4D31-972F-156DA671605B}" type="pres">
      <dgm:prSet presAssocID="{75080FAF-6847-4513-8356-7F453964D01A}" presName="desTx" presStyleLbl="alignAccFollowNode1" presStyleIdx="1" presStyleCnt="2" custScaleY="108105" custLinFactNeighborX="65189" custLinFactNeighborY="2721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BB31BED-CC2E-4035-840F-FDB05C8A3C70}" srcId="{ACEB245C-ED05-4A5D-B283-F0A6F730EFAC}" destId="{DD6A2B44-CA74-4A51-A6B2-7F59CE9ECF35}" srcOrd="1" destOrd="0" parTransId="{EBE30E38-E775-4241-94C4-C6ECC6596E4C}" sibTransId="{3C37D150-71BB-4C37-B80D-D6E20A67112A}"/>
    <dgm:cxn modelId="{5AF55326-B541-4082-A8D9-3F2BA4716A66}" srcId="{0193046E-43A5-4D05-86B2-F3DE7C9FE6B2}" destId="{75080FAF-6847-4513-8356-7F453964D01A}" srcOrd="1" destOrd="0" parTransId="{0ED98D81-82D9-4AA7-B324-6831980A9B20}" sibTransId="{0743C559-C9BB-4E31-9540-222382C028D2}"/>
    <dgm:cxn modelId="{71AA4AA1-C0A8-44D3-B81A-D0CCACEDCDA6}" srcId="{ACEB245C-ED05-4A5D-B283-F0A6F730EFAC}" destId="{88B2FF8C-F345-4B7F-8F62-680AA0D29F5E}" srcOrd="3" destOrd="0" parTransId="{E551B770-B52B-49F2-9AE1-BB06EE53CEFF}" sibTransId="{0F6E4E32-2E7B-472E-8351-4E5DFA694A9C}"/>
    <dgm:cxn modelId="{1CA67C78-9781-434E-85D1-ADD96473875C}" type="presOf" srcId="{DD6A2B44-CA74-4A51-A6B2-7F59CE9ECF35}" destId="{B94E5A66-A982-4F80-A203-FEDBF441ADF3}" srcOrd="0" destOrd="1" presId="urn:microsoft.com/office/officeart/2005/8/layout/hList1"/>
    <dgm:cxn modelId="{77C1E733-9C1F-4B60-8136-CE8972771D9E}" type="presOf" srcId="{BDEECC44-789B-4AD9-AD63-A6B25CCD8A02}" destId="{4DD38CBA-402F-4D31-972F-156DA671605B}" srcOrd="0" destOrd="0" presId="urn:microsoft.com/office/officeart/2005/8/layout/hList1"/>
    <dgm:cxn modelId="{429AECE1-F6F7-49F0-8EA8-3F54C0CDA3C9}" srcId="{75080FAF-6847-4513-8356-7F453964D01A}" destId="{75AAE9B9-20B5-4AA9-9355-A6FBA385E50A}" srcOrd="2" destOrd="0" parTransId="{96B4B3D5-179A-4CD6-A767-00AC4C8FE53D}" sibTransId="{C940BDB7-CE57-41D7-85B4-5E2F36C0C56D}"/>
    <dgm:cxn modelId="{7B617B26-E4F8-41B8-BF80-C426FE0FA7D9}" srcId="{75080FAF-6847-4513-8356-7F453964D01A}" destId="{88D3848F-39B3-4C10-ADE2-DDC9402D1A1B}" srcOrd="3" destOrd="0" parTransId="{FEE20979-C90A-43E3-850E-7E5A497D1D7C}" sibTransId="{5F878B4A-9FD1-4A1B-B945-F3424BE2CBB1}"/>
    <dgm:cxn modelId="{6C76C091-3267-49F3-A4E6-9A080907436A}" type="presOf" srcId="{75080FAF-6847-4513-8356-7F453964D01A}" destId="{07AFD506-8544-4033-850C-5E2C2BCD1A37}" srcOrd="0" destOrd="0" presId="urn:microsoft.com/office/officeart/2005/8/layout/hList1"/>
    <dgm:cxn modelId="{0A5DC2C4-C3AF-44AA-944B-B3D1E4D1CB22}" srcId="{0193046E-43A5-4D05-86B2-F3DE7C9FE6B2}" destId="{ACEB245C-ED05-4A5D-B283-F0A6F730EFAC}" srcOrd="0" destOrd="0" parTransId="{B660CF5B-91C2-40FA-937C-524ACC4BAE9D}" sibTransId="{05FBF09B-8B33-451C-AE02-CA7642EFBA80}"/>
    <dgm:cxn modelId="{005744ED-E348-4EC7-96D8-3D347B888273}" type="presOf" srcId="{3C978DA5-4F44-4617-8A29-B23354F3B944}" destId="{4DD38CBA-402F-4D31-972F-156DA671605B}" srcOrd="0" destOrd="4" presId="urn:microsoft.com/office/officeart/2005/8/layout/hList1"/>
    <dgm:cxn modelId="{AF7CD007-F1FD-4987-B672-593BBCF0C4DD}" type="presOf" srcId="{A99DDCF2-210B-4A13-B3EC-3ADFA1053BBD}" destId="{4DD38CBA-402F-4D31-972F-156DA671605B}" srcOrd="0" destOrd="1" presId="urn:microsoft.com/office/officeart/2005/8/layout/hList1"/>
    <dgm:cxn modelId="{FBE26220-62E7-40C0-9A76-4599A0383314}" srcId="{75080FAF-6847-4513-8356-7F453964D01A}" destId="{BDEECC44-789B-4AD9-AD63-A6B25CCD8A02}" srcOrd="0" destOrd="0" parTransId="{8F4F4D8E-0D80-4BE5-BF96-A92DA48FE287}" sibTransId="{95F042D8-D7F9-45AA-BD32-90D4DBA10CD8}"/>
    <dgm:cxn modelId="{79F19CD1-E4CB-4C30-928F-3ADDC62E932D}" type="presOf" srcId="{7AA0282F-32B2-4FEC-9586-02DE0B231E64}" destId="{B94E5A66-A982-4F80-A203-FEDBF441ADF3}" srcOrd="0" destOrd="2" presId="urn:microsoft.com/office/officeart/2005/8/layout/hList1"/>
    <dgm:cxn modelId="{ED7FCB62-A202-4925-994A-D46946EAB301}" srcId="{75080FAF-6847-4513-8356-7F453964D01A}" destId="{A99DDCF2-210B-4A13-B3EC-3ADFA1053BBD}" srcOrd="1" destOrd="0" parTransId="{2C5C2CD4-2C37-4F66-9D35-65C230E245CB}" sibTransId="{A9410ECD-719C-4F86-A9DC-9E0EE000ACF3}"/>
    <dgm:cxn modelId="{F599E9CC-2415-4FAE-8F0F-02CC914276ED}" type="presOf" srcId="{876C2EA2-4D12-4C56-BE27-900B819D1FAB}" destId="{B94E5A66-A982-4F80-A203-FEDBF441ADF3}" srcOrd="0" destOrd="4" presId="urn:microsoft.com/office/officeart/2005/8/layout/hList1"/>
    <dgm:cxn modelId="{B64EDB93-D4A6-4677-9828-D8873BF3BEC1}" type="presOf" srcId="{88D3848F-39B3-4C10-ADE2-DDC9402D1A1B}" destId="{4DD38CBA-402F-4D31-972F-156DA671605B}" srcOrd="0" destOrd="3" presId="urn:microsoft.com/office/officeart/2005/8/layout/hList1"/>
    <dgm:cxn modelId="{B581446B-06E4-403E-B315-41017C8741F6}" srcId="{ACEB245C-ED05-4A5D-B283-F0A6F730EFAC}" destId="{1F25E341-4C9F-4DC8-B266-542E165C0615}" srcOrd="0" destOrd="0" parTransId="{7A2BEFA9-9492-4D60-B320-DFAB41CD7D12}" sibTransId="{8A55EBE8-4B54-4DD1-830B-473F25270CFC}"/>
    <dgm:cxn modelId="{7C8F8193-96C5-4111-8ED2-4978F9F81744}" type="presOf" srcId="{88B2FF8C-F345-4B7F-8F62-680AA0D29F5E}" destId="{B94E5A66-A982-4F80-A203-FEDBF441ADF3}" srcOrd="0" destOrd="3" presId="urn:microsoft.com/office/officeart/2005/8/layout/hList1"/>
    <dgm:cxn modelId="{BA4CF31A-2725-401E-8CBD-8D68AFD32FD3}" type="presOf" srcId="{1F25E341-4C9F-4DC8-B266-542E165C0615}" destId="{B94E5A66-A982-4F80-A203-FEDBF441ADF3}" srcOrd="0" destOrd="0" presId="urn:microsoft.com/office/officeart/2005/8/layout/hList1"/>
    <dgm:cxn modelId="{C63C32E8-138D-4E16-80EC-2EEF30A47ECB}" srcId="{75080FAF-6847-4513-8356-7F453964D01A}" destId="{3C978DA5-4F44-4617-8A29-B23354F3B944}" srcOrd="4" destOrd="0" parTransId="{C8E90F2C-0DA5-4052-B772-99CFE8FF6F21}" sibTransId="{200F04F2-0169-4852-9027-31A04AF4DB70}"/>
    <dgm:cxn modelId="{19B0B643-1798-4647-BA0E-533DFA255831}" srcId="{ACEB245C-ED05-4A5D-B283-F0A6F730EFAC}" destId="{7AA0282F-32B2-4FEC-9586-02DE0B231E64}" srcOrd="2" destOrd="0" parTransId="{7113F0BC-5033-4898-86EB-089DB567570B}" sibTransId="{142B2DB7-7742-40D8-AFFF-3F8EF957753F}"/>
    <dgm:cxn modelId="{547DCB62-0F06-4FDB-93B9-7CE2AB8E312E}" type="presOf" srcId="{75AAE9B9-20B5-4AA9-9355-A6FBA385E50A}" destId="{4DD38CBA-402F-4D31-972F-156DA671605B}" srcOrd="0" destOrd="2" presId="urn:microsoft.com/office/officeart/2005/8/layout/hList1"/>
    <dgm:cxn modelId="{05C64645-EE5F-4327-9CE9-93523A9076AA}" srcId="{ACEB245C-ED05-4A5D-B283-F0A6F730EFAC}" destId="{876C2EA2-4D12-4C56-BE27-900B819D1FAB}" srcOrd="4" destOrd="0" parTransId="{4843EF50-D00E-46D3-B201-19F6F63233B4}" sibTransId="{ED1AC945-8FC0-4C1F-B395-0C31482C9DAD}"/>
    <dgm:cxn modelId="{8135B616-07B9-4198-85B7-4371EFD1B476}" type="presOf" srcId="{0193046E-43A5-4D05-86B2-F3DE7C9FE6B2}" destId="{1DBB0C10-2AEE-4CAC-938A-150D0DC9601E}" srcOrd="0" destOrd="0" presId="urn:microsoft.com/office/officeart/2005/8/layout/hList1"/>
    <dgm:cxn modelId="{5037BE6F-0A79-416B-8C1D-C179D23F0C24}" type="presOf" srcId="{ACEB245C-ED05-4A5D-B283-F0A6F730EFAC}" destId="{A8626998-66A1-4EBC-922E-C3479C28A382}" srcOrd="0" destOrd="0" presId="urn:microsoft.com/office/officeart/2005/8/layout/hList1"/>
    <dgm:cxn modelId="{93916810-2B12-49EE-83E1-B68388F55657}" type="presParOf" srcId="{1DBB0C10-2AEE-4CAC-938A-150D0DC9601E}" destId="{4DB0CF59-BDC1-4903-892A-5AC82BC6B24F}" srcOrd="0" destOrd="0" presId="urn:microsoft.com/office/officeart/2005/8/layout/hList1"/>
    <dgm:cxn modelId="{0E897FE6-9DDE-4B7F-BD60-B5454D2AABD4}" type="presParOf" srcId="{4DB0CF59-BDC1-4903-892A-5AC82BC6B24F}" destId="{A8626998-66A1-4EBC-922E-C3479C28A382}" srcOrd="0" destOrd="0" presId="urn:microsoft.com/office/officeart/2005/8/layout/hList1"/>
    <dgm:cxn modelId="{9C6E550B-5AC3-49D1-A0A3-FDC3DF1EE5B7}" type="presParOf" srcId="{4DB0CF59-BDC1-4903-892A-5AC82BC6B24F}" destId="{B94E5A66-A982-4F80-A203-FEDBF441ADF3}" srcOrd="1" destOrd="0" presId="urn:microsoft.com/office/officeart/2005/8/layout/hList1"/>
    <dgm:cxn modelId="{2269CE9B-AFFE-45D5-A1BA-C8FFA95AB1B3}" type="presParOf" srcId="{1DBB0C10-2AEE-4CAC-938A-150D0DC9601E}" destId="{1503EDED-D087-486E-8100-8FE5FBF5FEA3}" srcOrd="1" destOrd="0" presId="urn:microsoft.com/office/officeart/2005/8/layout/hList1"/>
    <dgm:cxn modelId="{71DEC200-5D86-4F74-BC33-A09B74B7760B}" type="presParOf" srcId="{1DBB0C10-2AEE-4CAC-938A-150D0DC9601E}" destId="{A730ED7A-2C74-4034-9D43-02FAA14677B5}" srcOrd="2" destOrd="0" presId="urn:microsoft.com/office/officeart/2005/8/layout/hList1"/>
    <dgm:cxn modelId="{899565A6-B7DB-4545-A504-8850DD1405DC}" type="presParOf" srcId="{A730ED7A-2C74-4034-9D43-02FAA14677B5}" destId="{07AFD506-8544-4033-850C-5E2C2BCD1A37}" srcOrd="0" destOrd="0" presId="urn:microsoft.com/office/officeart/2005/8/layout/hList1"/>
    <dgm:cxn modelId="{FDD29AB5-8763-47E6-A52A-75238ED3FF40}" type="presParOf" srcId="{A730ED7A-2C74-4034-9D43-02FAA14677B5}" destId="{4DD38CBA-402F-4D31-972F-156DA671605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93046E-43A5-4D05-86B2-F3DE7C9FE6B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ACEB245C-ED05-4A5D-B283-F0A6F730EFAC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O" sz="1600" b="1" dirty="0" smtClean="0"/>
            <a:t>Observaciones en el componente atmosférico</a:t>
          </a:r>
          <a:endParaRPr lang="es-CO" sz="1600" b="1" dirty="0"/>
        </a:p>
      </dgm:t>
    </dgm:pt>
    <dgm:pt modelId="{B660CF5B-91C2-40FA-937C-524ACC4BAE9D}" type="parTrans" cxnId="{0A5DC2C4-C3AF-44AA-944B-B3D1E4D1CB22}">
      <dgm:prSet/>
      <dgm:spPr/>
      <dgm:t>
        <a:bodyPr/>
        <a:lstStyle/>
        <a:p>
          <a:endParaRPr lang="es-CO" sz="1200"/>
        </a:p>
      </dgm:t>
    </dgm:pt>
    <dgm:pt modelId="{05FBF09B-8B33-451C-AE02-CA7642EFBA80}" type="sibTrans" cxnId="{0A5DC2C4-C3AF-44AA-944B-B3D1E4D1CB22}">
      <dgm:prSet/>
      <dgm:spPr/>
      <dgm:t>
        <a:bodyPr/>
        <a:lstStyle/>
        <a:p>
          <a:endParaRPr lang="es-CO" sz="1200"/>
        </a:p>
      </dgm:t>
    </dgm:pt>
    <dgm:pt modelId="{1F25E341-4C9F-4DC8-B266-542E165C0615}">
      <dgm:prSet phldrT="[Texto]" custT="1"/>
      <dgm:spPr/>
      <dgm:t>
        <a:bodyPr/>
        <a:lstStyle/>
        <a:p>
          <a:pPr algn="just"/>
          <a:r>
            <a:rPr lang="es-US" sz="1200" dirty="0" smtClean="0"/>
            <a:t>Realizar monitoreos de calidad del aire de forma representativa en el área de influencia donde se prevean los impactos (estación vientos arriba, abajo y de fondo), incluyendo no solo el predio donde se ubicaría el relleno sino también sobre las comunidades.</a:t>
          </a:r>
          <a:endParaRPr lang="es-CO" sz="1200" dirty="0"/>
        </a:p>
      </dgm:t>
    </dgm:pt>
    <dgm:pt modelId="{7A2BEFA9-9492-4D60-B320-DFAB41CD7D12}" type="parTrans" cxnId="{B581446B-06E4-403E-B315-41017C8741F6}">
      <dgm:prSet/>
      <dgm:spPr/>
      <dgm:t>
        <a:bodyPr/>
        <a:lstStyle/>
        <a:p>
          <a:endParaRPr lang="es-CO" sz="1200"/>
        </a:p>
      </dgm:t>
    </dgm:pt>
    <dgm:pt modelId="{8A55EBE8-4B54-4DD1-830B-473F25270CFC}" type="sibTrans" cxnId="{B581446B-06E4-403E-B315-41017C8741F6}">
      <dgm:prSet/>
      <dgm:spPr/>
      <dgm:t>
        <a:bodyPr/>
        <a:lstStyle/>
        <a:p>
          <a:endParaRPr lang="es-CO" sz="1200"/>
        </a:p>
      </dgm:t>
    </dgm:pt>
    <dgm:pt modelId="{7AA0282F-32B2-4FEC-9586-02DE0B231E64}">
      <dgm:prSet phldrT="[Texto]" custT="1"/>
      <dgm:spPr/>
      <dgm:t>
        <a:bodyPr/>
        <a:lstStyle/>
        <a:p>
          <a:pPr algn="just"/>
          <a:r>
            <a:rPr lang="es-US" sz="1200" dirty="0" smtClean="0"/>
            <a:t>Proyectar las dispersiones de los contaminantes en las comunidades y tomar las medidas necesarias para su control (manejo de cobertura – riego de vías – manejo de biogás).</a:t>
          </a:r>
          <a:endParaRPr lang="es-CO" sz="1200" dirty="0"/>
        </a:p>
      </dgm:t>
    </dgm:pt>
    <dgm:pt modelId="{7113F0BC-5033-4898-86EB-089DB567570B}" type="parTrans" cxnId="{19B0B643-1798-4647-BA0E-533DFA255831}">
      <dgm:prSet/>
      <dgm:spPr/>
      <dgm:t>
        <a:bodyPr/>
        <a:lstStyle/>
        <a:p>
          <a:endParaRPr lang="es-CO" sz="1200"/>
        </a:p>
      </dgm:t>
    </dgm:pt>
    <dgm:pt modelId="{142B2DB7-7742-40D8-AFFF-3F8EF957753F}" type="sibTrans" cxnId="{19B0B643-1798-4647-BA0E-533DFA255831}">
      <dgm:prSet/>
      <dgm:spPr/>
      <dgm:t>
        <a:bodyPr/>
        <a:lstStyle/>
        <a:p>
          <a:endParaRPr lang="es-CO" sz="1200"/>
        </a:p>
      </dgm:t>
    </dgm:pt>
    <dgm:pt modelId="{EB3E861E-2D1D-4D71-B142-D2E8C523198D}">
      <dgm:prSet phldrT="[Texto]" custT="1"/>
      <dgm:spPr/>
      <dgm:t>
        <a:bodyPr/>
        <a:lstStyle/>
        <a:p>
          <a:pPr algn="just"/>
          <a:endParaRPr lang="es-CO" sz="1200" dirty="0"/>
        </a:p>
      </dgm:t>
    </dgm:pt>
    <dgm:pt modelId="{AA4BDD8B-4364-4A48-B9EE-62AB296A4D9B}" type="parTrans" cxnId="{BAA9DDB6-244D-4A32-9CA1-0C695C03F715}">
      <dgm:prSet/>
      <dgm:spPr/>
      <dgm:t>
        <a:bodyPr/>
        <a:lstStyle/>
        <a:p>
          <a:endParaRPr lang="es-ES"/>
        </a:p>
      </dgm:t>
    </dgm:pt>
    <dgm:pt modelId="{356EAB37-FBF2-4649-8D2A-97224F79575D}" type="sibTrans" cxnId="{BAA9DDB6-244D-4A32-9CA1-0C695C03F715}">
      <dgm:prSet/>
      <dgm:spPr/>
      <dgm:t>
        <a:bodyPr/>
        <a:lstStyle/>
        <a:p>
          <a:endParaRPr lang="es-ES"/>
        </a:p>
      </dgm:t>
    </dgm:pt>
    <dgm:pt modelId="{1D17E727-C608-4364-80FF-0B2FAD16D9C1}">
      <dgm:prSet phldrT="[Texto]" custT="1"/>
      <dgm:spPr/>
      <dgm:t>
        <a:bodyPr/>
        <a:lstStyle/>
        <a:p>
          <a:pPr algn="just"/>
          <a:endParaRPr lang="es-CO" sz="1200" dirty="0"/>
        </a:p>
      </dgm:t>
    </dgm:pt>
    <dgm:pt modelId="{DD919212-DFCD-48A3-9D6F-CBCF39CE2073}" type="parTrans" cxnId="{D7BC267B-0B19-4A91-B0FA-33F3E73E7EBA}">
      <dgm:prSet/>
      <dgm:spPr/>
      <dgm:t>
        <a:bodyPr/>
        <a:lstStyle/>
        <a:p>
          <a:endParaRPr lang="es-ES"/>
        </a:p>
      </dgm:t>
    </dgm:pt>
    <dgm:pt modelId="{6314DE52-70B7-4D3F-8644-2CB55DC6E343}" type="sibTrans" cxnId="{D7BC267B-0B19-4A91-B0FA-33F3E73E7EBA}">
      <dgm:prSet/>
      <dgm:spPr/>
      <dgm:t>
        <a:bodyPr/>
        <a:lstStyle/>
        <a:p>
          <a:endParaRPr lang="es-ES"/>
        </a:p>
      </dgm:t>
    </dgm:pt>
    <dgm:pt modelId="{275FB5E6-7474-4852-8106-18AECD9E81B6}">
      <dgm:prSet phldrT="[Texto]" custT="1"/>
      <dgm:spPr/>
      <dgm:t>
        <a:bodyPr/>
        <a:lstStyle/>
        <a:p>
          <a:pPr algn="just"/>
          <a:r>
            <a:rPr lang="es-US" sz="1200" dirty="0" smtClean="0"/>
            <a:t>Es necesario tomar medidas específicas para el control del biogás (aprovechamiento o quema) y realizar la extracción forzada del mismo para reducir los impactos en las comunidades donde la modelación de dispersión de los compuestos de interés pueda persistir.</a:t>
          </a:r>
          <a:endParaRPr lang="es-CO" sz="1200" dirty="0"/>
        </a:p>
      </dgm:t>
    </dgm:pt>
    <dgm:pt modelId="{B8D03296-9B7D-4C6A-AB27-46ABEBBDE8D1}" type="parTrans" cxnId="{E5A9876A-4527-4D62-A716-FBCF0F2EB4F1}">
      <dgm:prSet/>
      <dgm:spPr/>
      <dgm:t>
        <a:bodyPr/>
        <a:lstStyle/>
        <a:p>
          <a:endParaRPr lang="es-ES"/>
        </a:p>
      </dgm:t>
    </dgm:pt>
    <dgm:pt modelId="{95CCDD6D-AB1B-422B-B981-7FBB72423FA7}" type="sibTrans" cxnId="{E5A9876A-4527-4D62-A716-FBCF0F2EB4F1}">
      <dgm:prSet/>
      <dgm:spPr/>
      <dgm:t>
        <a:bodyPr/>
        <a:lstStyle/>
        <a:p>
          <a:endParaRPr lang="es-ES"/>
        </a:p>
      </dgm:t>
    </dgm:pt>
    <dgm:pt modelId="{8F68E02B-25D3-4CD3-9217-7757E848AEA7}">
      <dgm:prSet phldrT="[Texto]" custT="1"/>
      <dgm:spPr/>
      <dgm:t>
        <a:bodyPr/>
        <a:lstStyle/>
        <a:p>
          <a:pPr algn="just"/>
          <a:endParaRPr lang="es-CO" sz="1200" dirty="0"/>
        </a:p>
      </dgm:t>
    </dgm:pt>
    <dgm:pt modelId="{9B9EDD80-089C-4425-BA40-3DDE399FC61B}" type="parTrans" cxnId="{D824E14D-D28B-4E45-8147-4961197261B5}">
      <dgm:prSet/>
      <dgm:spPr/>
      <dgm:t>
        <a:bodyPr/>
        <a:lstStyle/>
        <a:p>
          <a:endParaRPr lang="es-ES"/>
        </a:p>
      </dgm:t>
    </dgm:pt>
    <dgm:pt modelId="{A7C3178C-254D-466A-ADAB-6AA74F9C3F57}" type="sibTrans" cxnId="{D824E14D-D28B-4E45-8147-4961197261B5}">
      <dgm:prSet/>
      <dgm:spPr/>
      <dgm:t>
        <a:bodyPr/>
        <a:lstStyle/>
        <a:p>
          <a:endParaRPr lang="es-ES"/>
        </a:p>
      </dgm:t>
    </dgm:pt>
    <dgm:pt modelId="{1DBB0C10-2AEE-4CAC-938A-150D0DC9601E}" type="pres">
      <dgm:prSet presAssocID="{0193046E-43A5-4D05-86B2-F3DE7C9FE6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DB0CF59-BDC1-4903-892A-5AC82BC6B24F}" type="pres">
      <dgm:prSet presAssocID="{ACEB245C-ED05-4A5D-B283-F0A6F730EFAC}" presName="composite" presStyleCnt="0"/>
      <dgm:spPr/>
    </dgm:pt>
    <dgm:pt modelId="{A8626998-66A1-4EBC-922E-C3479C28A382}" type="pres">
      <dgm:prSet presAssocID="{ACEB245C-ED05-4A5D-B283-F0A6F730EFAC}" presName="parTx" presStyleLbl="alignNode1" presStyleIdx="0" presStyleCnt="1" custScaleX="158825" custScaleY="100000" custLinFactNeighborX="168" custLinFactNeighborY="30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94E5A66-A982-4F80-A203-FEDBF441ADF3}" type="pres">
      <dgm:prSet presAssocID="{ACEB245C-ED05-4A5D-B283-F0A6F730EFAC}" presName="desTx" presStyleLbl="alignAccFollowNode1" presStyleIdx="0" presStyleCnt="1" custScaleX="158825" custLinFactNeighborX="2662" custLinFactNeighborY="976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5A9876A-4527-4D62-A716-FBCF0F2EB4F1}" srcId="{ACEB245C-ED05-4A5D-B283-F0A6F730EFAC}" destId="{275FB5E6-7474-4852-8106-18AECD9E81B6}" srcOrd="5" destOrd="0" parTransId="{B8D03296-9B7D-4C6A-AB27-46ABEBBDE8D1}" sibTransId="{95CCDD6D-AB1B-422B-B981-7FBB72423FA7}"/>
    <dgm:cxn modelId="{B581446B-06E4-403E-B315-41017C8741F6}" srcId="{ACEB245C-ED05-4A5D-B283-F0A6F730EFAC}" destId="{1F25E341-4C9F-4DC8-B266-542E165C0615}" srcOrd="1" destOrd="0" parTransId="{7A2BEFA9-9492-4D60-B320-DFAB41CD7D12}" sibTransId="{8A55EBE8-4B54-4DD1-830B-473F25270CFC}"/>
    <dgm:cxn modelId="{D7BC267B-0B19-4A91-B0FA-33F3E73E7EBA}" srcId="{ACEB245C-ED05-4A5D-B283-F0A6F730EFAC}" destId="{1D17E727-C608-4364-80FF-0B2FAD16D9C1}" srcOrd="4" destOrd="0" parTransId="{DD919212-DFCD-48A3-9D6F-CBCF39CE2073}" sibTransId="{6314DE52-70B7-4D3F-8644-2CB55DC6E343}"/>
    <dgm:cxn modelId="{70DA8F2E-855A-4838-B6AD-2724D2674CE2}" type="presOf" srcId="{275FB5E6-7474-4852-8106-18AECD9E81B6}" destId="{B94E5A66-A982-4F80-A203-FEDBF441ADF3}" srcOrd="0" destOrd="5" presId="urn:microsoft.com/office/officeart/2005/8/layout/hList1"/>
    <dgm:cxn modelId="{BAA9DDB6-244D-4A32-9CA1-0C695C03F715}" srcId="{ACEB245C-ED05-4A5D-B283-F0A6F730EFAC}" destId="{EB3E861E-2D1D-4D71-B142-D2E8C523198D}" srcOrd="2" destOrd="0" parTransId="{AA4BDD8B-4364-4A48-B9EE-62AB296A4D9B}" sibTransId="{356EAB37-FBF2-4649-8D2A-97224F79575D}"/>
    <dgm:cxn modelId="{E93DD7E8-C196-4880-A8AE-068E168FB298}" type="presOf" srcId="{1F25E341-4C9F-4DC8-B266-542E165C0615}" destId="{B94E5A66-A982-4F80-A203-FEDBF441ADF3}" srcOrd="0" destOrd="1" presId="urn:microsoft.com/office/officeart/2005/8/layout/hList1"/>
    <dgm:cxn modelId="{0A5DC2C4-C3AF-44AA-944B-B3D1E4D1CB22}" srcId="{0193046E-43A5-4D05-86B2-F3DE7C9FE6B2}" destId="{ACEB245C-ED05-4A5D-B283-F0A6F730EFAC}" srcOrd="0" destOrd="0" parTransId="{B660CF5B-91C2-40FA-937C-524ACC4BAE9D}" sibTransId="{05FBF09B-8B33-451C-AE02-CA7642EFBA80}"/>
    <dgm:cxn modelId="{C7BA66DB-D912-4D58-9035-B016B5352C78}" type="presOf" srcId="{EB3E861E-2D1D-4D71-B142-D2E8C523198D}" destId="{B94E5A66-A982-4F80-A203-FEDBF441ADF3}" srcOrd="0" destOrd="2" presId="urn:microsoft.com/office/officeart/2005/8/layout/hList1"/>
    <dgm:cxn modelId="{D5A0717A-87A9-4398-A6F8-C68734C2C4E0}" type="presOf" srcId="{0193046E-43A5-4D05-86B2-F3DE7C9FE6B2}" destId="{1DBB0C10-2AEE-4CAC-938A-150D0DC9601E}" srcOrd="0" destOrd="0" presId="urn:microsoft.com/office/officeart/2005/8/layout/hList1"/>
    <dgm:cxn modelId="{F0F97689-C52A-4115-B938-E78CCA934C10}" type="presOf" srcId="{8F68E02B-25D3-4CD3-9217-7757E848AEA7}" destId="{B94E5A66-A982-4F80-A203-FEDBF441ADF3}" srcOrd="0" destOrd="0" presId="urn:microsoft.com/office/officeart/2005/8/layout/hList1"/>
    <dgm:cxn modelId="{D134BB36-59F1-43D9-83B8-05B8C73A60DC}" type="presOf" srcId="{ACEB245C-ED05-4A5D-B283-F0A6F730EFAC}" destId="{A8626998-66A1-4EBC-922E-C3479C28A382}" srcOrd="0" destOrd="0" presId="urn:microsoft.com/office/officeart/2005/8/layout/hList1"/>
    <dgm:cxn modelId="{C4FF207F-1A9D-4AAC-B2EB-7010F53CE3FE}" type="presOf" srcId="{7AA0282F-32B2-4FEC-9586-02DE0B231E64}" destId="{B94E5A66-A982-4F80-A203-FEDBF441ADF3}" srcOrd="0" destOrd="3" presId="urn:microsoft.com/office/officeart/2005/8/layout/hList1"/>
    <dgm:cxn modelId="{D824E14D-D28B-4E45-8147-4961197261B5}" srcId="{ACEB245C-ED05-4A5D-B283-F0A6F730EFAC}" destId="{8F68E02B-25D3-4CD3-9217-7757E848AEA7}" srcOrd="0" destOrd="0" parTransId="{9B9EDD80-089C-4425-BA40-3DDE399FC61B}" sibTransId="{A7C3178C-254D-466A-ADAB-6AA74F9C3F57}"/>
    <dgm:cxn modelId="{19B0B643-1798-4647-BA0E-533DFA255831}" srcId="{ACEB245C-ED05-4A5D-B283-F0A6F730EFAC}" destId="{7AA0282F-32B2-4FEC-9586-02DE0B231E64}" srcOrd="3" destOrd="0" parTransId="{7113F0BC-5033-4898-86EB-089DB567570B}" sibTransId="{142B2DB7-7742-40D8-AFFF-3F8EF957753F}"/>
    <dgm:cxn modelId="{FB384A09-7F36-4F6F-9180-FE5A3B7C5B02}" type="presOf" srcId="{1D17E727-C608-4364-80FF-0B2FAD16D9C1}" destId="{B94E5A66-A982-4F80-A203-FEDBF441ADF3}" srcOrd="0" destOrd="4" presId="urn:microsoft.com/office/officeart/2005/8/layout/hList1"/>
    <dgm:cxn modelId="{335A5DBB-37C3-444D-935F-5346655116A1}" type="presParOf" srcId="{1DBB0C10-2AEE-4CAC-938A-150D0DC9601E}" destId="{4DB0CF59-BDC1-4903-892A-5AC82BC6B24F}" srcOrd="0" destOrd="0" presId="urn:microsoft.com/office/officeart/2005/8/layout/hList1"/>
    <dgm:cxn modelId="{4404C89B-604F-4728-B5B2-F55CDBA81597}" type="presParOf" srcId="{4DB0CF59-BDC1-4903-892A-5AC82BC6B24F}" destId="{A8626998-66A1-4EBC-922E-C3479C28A382}" srcOrd="0" destOrd="0" presId="urn:microsoft.com/office/officeart/2005/8/layout/hList1"/>
    <dgm:cxn modelId="{A00D9D46-2920-4724-9862-2A621CD45046}" type="presParOf" srcId="{4DB0CF59-BDC1-4903-892A-5AC82BC6B24F}" destId="{B94E5A66-A982-4F80-A203-FEDBF441ADF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93046E-43A5-4D05-86B2-F3DE7C9FE6B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ACEB245C-ED05-4A5D-B283-F0A6F730EFAC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O" sz="1600" b="1" dirty="0" smtClean="0"/>
            <a:t>Observaciones en el componente Hídrico</a:t>
          </a:r>
          <a:endParaRPr lang="es-CO" sz="1600" b="1" dirty="0"/>
        </a:p>
      </dgm:t>
    </dgm:pt>
    <dgm:pt modelId="{B660CF5B-91C2-40FA-937C-524ACC4BAE9D}" type="parTrans" cxnId="{0A5DC2C4-C3AF-44AA-944B-B3D1E4D1CB22}">
      <dgm:prSet/>
      <dgm:spPr/>
      <dgm:t>
        <a:bodyPr/>
        <a:lstStyle/>
        <a:p>
          <a:endParaRPr lang="es-CO" sz="1200"/>
        </a:p>
      </dgm:t>
    </dgm:pt>
    <dgm:pt modelId="{05FBF09B-8B33-451C-AE02-CA7642EFBA80}" type="sibTrans" cxnId="{0A5DC2C4-C3AF-44AA-944B-B3D1E4D1CB22}">
      <dgm:prSet/>
      <dgm:spPr/>
      <dgm:t>
        <a:bodyPr/>
        <a:lstStyle/>
        <a:p>
          <a:endParaRPr lang="es-CO" sz="1200"/>
        </a:p>
      </dgm:t>
    </dgm:pt>
    <dgm:pt modelId="{06D3A069-5C47-4AC0-AEF1-D591BE1435EB}">
      <dgm:prSet phldrT="[Texto]" custT="1"/>
      <dgm:spPr/>
      <dgm:t>
        <a:bodyPr/>
        <a:lstStyle/>
        <a:p>
          <a:pPr algn="just"/>
          <a:endParaRPr lang="es-CO" sz="1200" dirty="0"/>
        </a:p>
      </dgm:t>
    </dgm:pt>
    <dgm:pt modelId="{B53E6FFB-5BC6-4147-8E47-02E7751280D3}" type="parTrans" cxnId="{0A0A46FA-2D63-4755-B11B-F3CD135679B0}">
      <dgm:prSet/>
      <dgm:spPr/>
      <dgm:t>
        <a:bodyPr/>
        <a:lstStyle/>
        <a:p>
          <a:endParaRPr lang="es-ES"/>
        </a:p>
      </dgm:t>
    </dgm:pt>
    <dgm:pt modelId="{60BAD648-47E4-4DEC-A368-CBFFAF1D8F3B}" type="sibTrans" cxnId="{0A0A46FA-2D63-4755-B11B-F3CD135679B0}">
      <dgm:prSet/>
      <dgm:spPr/>
      <dgm:t>
        <a:bodyPr/>
        <a:lstStyle/>
        <a:p>
          <a:endParaRPr lang="es-ES"/>
        </a:p>
      </dgm:t>
    </dgm:pt>
    <dgm:pt modelId="{1C960EFB-7BE9-4200-B214-3AF3B320F9D0}">
      <dgm:prSet phldrT="[Texto]" custT="1"/>
      <dgm:spPr/>
      <dgm:t>
        <a:bodyPr/>
        <a:lstStyle/>
        <a:p>
          <a:pPr algn="just"/>
          <a:endParaRPr lang="es-CO" sz="1200" dirty="0"/>
        </a:p>
      </dgm:t>
    </dgm:pt>
    <dgm:pt modelId="{E23A0321-4872-48CE-B075-8B7EBFCD953A}" type="parTrans" cxnId="{9CBEE02E-ACE0-49C4-B39A-A18F1451F612}">
      <dgm:prSet/>
      <dgm:spPr/>
      <dgm:t>
        <a:bodyPr/>
        <a:lstStyle/>
        <a:p>
          <a:endParaRPr lang="es-ES"/>
        </a:p>
      </dgm:t>
    </dgm:pt>
    <dgm:pt modelId="{FA985B6F-1448-42E3-917A-AF80B6B6F480}" type="sibTrans" cxnId="{9CBEE02E-ACE0-49C4-B39A-A18F1451F612}">
      <dgm:prSet/>
      <dgm:spPr/>
      <dgm:t>
        <a:bodyPr/>
        <a:lstStyle/>
        <a:p>
          <a:endParaRPr lang="es-ES"/>
        </a:p>
      </dgm:t>
    </dgm:pt>
    <dgm:pt modelId="{35083410-745E-4082-BA02-AF675396CC76}">
      <dgm:prSet phldrT="[Texto]" custT="1"/>
      <dgm:spPr/>
      <dgm:t>
        <a:bodyPr/>
        <a:lstStyle/>
        <a:p>
          <a:pPr algn="just"/>
          <a:r>
            <a:rPr lang="es-CO" sz="1200" dirty="0" smtClean="0"/>
            <a:t>Para el manejo de lixiviados </a:t>
          </a:r>
          <a:r>
            <a:rPr lang="es-ES" sz="1200" dirty="0" smtClean="0"/>
            <a:t>es necesario revisar la pertinencia de contar con una concesión de reúso de aguas y se definan los puntos de control de monitoreo ambiental para verificar esta actividad (seguimiento a la Planta de Tratamiento y monitoreo en sitios de infiltración de aguas tratadas)</a:t>
          </a:r>
          <a:endParaRPr lang="es-CO" sz="1200" dirty="0"/>
        </a:p>
      </dgm:t>
    </dgm:pt>
    <dgm:pt modelId="{BE8BE79C-D509-4E60-A415-CCA891E60999}" type="parTrans" cxnId="{2591798D-0AFB-47E5-B626-FB242DEF5EAB}">
      <dgm:prSet/>
      <dgm:spPr/>
      <dgm:t>
        <a:bodyPr/>
        <a:lstStyle/>
        <a:p>
          <a:endParaRPr lang="es-ES"/>
        </a:p>
      </dgm:t>
    </dgm:pt>
    <dgm:pt modelId="{110B2731-4B29-4171-A267-6BA6B2345227}" type="sibTrans" cxnId="{2591798D-0AFB-47E5-B626-FB242DEF5EAB}">
      <dgm:prSet/>
      <dgm:spPr/>
      <dgm:t>
        <a:bodyPr/>
        <a:lstStyle/>
        <a:p>
          <a:endParaRPr lang="es-ES"/>
        </a:p>
      </dgm:t>
    </dgm:pt>
    <dgm:pt modelId="{9DBDE3E4-3F70-4A82-90F5-0576A194AC45}">
      <dgm:prSet phldrT="[Texto]" custT="1"/>
      <dgm:spPr/>
      <dgm:t>
        <a:bodyPr/>
        <a:lstStyle/>
        <a:p>
          <a:pPr algn="just"/>
          <a:endParaRPr lang="es-CO" sz="1200" dirty="0"/>
        </a:p>
      </dgm:t>
    </dgm:pt>
    <dgm:pt modelId="{6CB9AC66-C5D3-4B51-844C-294F1FBE35B5}" type="parTrans" cxnId="{23396639-A0B4-46F9-8B5E-0A1CBB041C68}">
      <dgm:prSet/>
      <dgm:spPr/>
      <dgm:t>
        <a:bodyPr/>
        <a:lstStyle/>
        <a:p>
          <a:endParaRPr lang="es-ES"/>
        </a:p>
      </dgm:t>
    </dgm:pt>
    <dgm:pt modelId="{1A236B01-25B5-418D-8D51-5DBE0D737E05}" type="sibTrans" cxnId="{23396639-A0B4-46F9-8B5E-0A1CBB041C68}">
      <dgm:prSet/>
      <dgm:spPr/>
      <dgm:t>
        <a:bodyPr/>
        <a:lstStyle/>
        <a:p>
          <a:endParaRPr lang="es-ES"/>
        </a:p>
      </dgm:t>
    </dgm:pt>
    <dgm:pt modelId="{A78C1E33-C0FE-4C7F-9E29-D000F9960912}">
      <dgm:prSet phldrT="[Texto]" custT="1"/>
      <dgm:spPr/>
      <dgm:t>
        <a:bodyPr/>
        <a:lstStyle/>
        <a:p>
          <a:pPr algn="just"/>
          <a:r>
            <a:rPr lang="es-CO" sz="1200" dirty="0" smtClean="0"/>
            <a:t>Es necesario se realicen monitoreos y seguimientos en la comunidad; sobre el recuso subterráneo de tipo doméstico y agrícola en el área aferente al lote donde se ejecutaría el proyecto, tomando todas las medidas de control de infiltración de lixiviados y que el método constructivo asegure la no infiltración de lixiviados al acuífero.</a:t>
          </a:r>
          <a:endParaRPr lang="es-CO" sz="1200" dirty="0"/>
        </a:p>
      </dgm:t>
    </dgm:pt>
    <dgm:pt modelId="{25DBEDFB-3CBF-43DE-8148-2AC42EADB43D}" type="parTrans" cxnId="{CC8C9548-CF68-4156-AA27-F87597460AE1}">
      <dgm:prSet/>
      <dgm:spPr/>
      <dgm:t>
        <a:bodyPr/>
        <a:lstStyle/>
        <a:p>
          <a:endParaRPr lang="es-ES"/>
        </a:p>
      </dgm:t>
    </dgm:pt>
    <dgm:pt modelId="{C5A35046-148F-4191-A4D1-AFA4FDC6EE0A}" type="sibTrans" cxnId="{CC8C9548-CF68-4156-AA27-F87597460AE1}">
      <dgm:prSet/>
      <dgm:spPr/>
      <dgm:t>
        <a:bodyPr/>
        <a:lstStyle/>
        <a:p>
          <a:endParaRPr lang="es-ES"/>
        </a:p>
      </dgm:t>
    </dgm:pt>
    <dgm:pt modelId="{1DBB0C10-2AEE-4CAC-938A-150D0DC9601E}" type="pres">
      <dgm:prSet presAssocID="{0193046E-43A5-4D05-86B2-F3DE7C9FE6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DB0CF59-BDC1-4903-892A-5AC82BC6B24F}" type="pres">
      <dgm:prSet presAssocID="{ACEB245C-ED05-4A5D-B283-F0A6F730EFAC}" presName="composite" presStyleCnt="0"/>
      <dgm:spPr/>
    </dgm:pt>
    <dgm:pt modelId="{A8626998-66A1-4EBC-922E-C3479C28A382}" type="pres">
      <dgm:prSet presAssocID="{ACEB245C-ED05-4A5D-B283-F0A6F730EFAC}" presName="parTx" presStyleLbl="alignNode1" presStyleIdx="0" presStyleCnt="1" custScaleY="100000" custLinFactNeighborX="49" custLinFactNeighborY="-739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94E5A66-A982-4F80-A203-FEDBF441ADF3}" type="pres">
      <dgm:prSet presAssocID="{ACEB245C-ED05-4A5D-B283-F0A6F730EFAC}" presName="desTx" presStyleLbl="alignAccFollowNode1" presStyleIdx="0" presStyleCnt="1" custLinFactNeighborY="-64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A0A46FA-2D63-4755-B11B-F3CD135679B0}" srcId="{ACEB245C-ED05-4A5D-B283-F0A6F730EFAC}" destId="{06D3A069-5C47-4AC0-AEF1-D591BE1435EB}" srcOrd="0" destOrd="0" parTransId="{B53E6FFB-5BC6-4147-8E47-02E7751280D3}" sibTransId="{60BAD648-47E4-4DEC-A368-CBFFAF1D8F3B}"/>
    <dgm:cxn modelId="{CC8C9548-CF68-4156-AA27-F87597460AE1}" srcId="{ACEB245C-ED05-4A5D-B283-F0A6F730EFAC}" destId="{A78C1E33-C0FE-4C7F-9E29-D000F9960912}" srcOrd="1" destOrd="0" parTransId="{25DBEDFB-3CBF-43DE-8148-2AC42EADB43D}" sibTransId="{C5A35046-148F-4191-A4D1-AFA4FDC6EE0A}"/>
    <dgm:cxn modelId="{0388A871-226B-4993-985E-8C6AC441DD30}" type="presOf" srcId="{1C960EFB-7BE9-4200-B214-3AF3B320F9D0}" destId="{B94E5A66-A982-4F80-A203-FEDBF441ADF3}" srcOrd="0" destOrd="4" presId="urn:microsoft.com/office/officeart/2005/8/layout/hList1"/>
    <dgm:cxn modelId="{C8EFC029-E20C-4E49-A8BD-DE77B25F3179}" type="presOf" srcId="{0193046E-43A5-4D05-86B2-F3DE7C9FE6B2}" destId="{1DBB0C10-2AEE-4CAC-938A-150D0DC9601E}" srcOrd="0" destOrd="0" presId="urn:microsoft.com/office/officeart/2005/8/layout/hList1"/>
    <dgm:cxn modelId="{1B3CEFED-0034-4AEA-8714-04BBB7FFAB6D}" type="presOf" srcId="{9DBDE3E4-3F70-4A82-90F5-0576A194AC45}" destId="{B94E5A66-A982-4F80-A203-FEDBF441ADF3}" srcOrd="0" destOrd="2" presId="urn:microsoft.com/office/officeart/2005/8/layout/hList1"/>
    <dgm:cxn modelId="{9CBEE02E-ACE0-49C4-B39A-A18F1451F612}" srcId="{ACEB245C-ED05-4A5D-B283-F0A6F730EFAC}" destId="{1C960EFB-7BE9-4200-B214-3AF3B320F9D0}" srcOrd="4" destOrd="0" parTransId="{E23A0321-4872-48CE-B075-8B7EBFCD953A}" sibTransId="{FA985B6F-1448-42E3-917A-AF80B6B6F480}"/>
    <dgm:cxn modelId="{0A5DC2C4-C3AF-44AA-944B-B3D1E4D1CB22}" srcId="{0193046E-43A5-4D05-86B2-F3DE7C9FE6B2}" destId="{ACEB245C-ED05-4A5D-B283-F0A6F730EFAC}" srcOrd="0" destOrd="0" parTransId="{B660CF5B-91C2-40FA-937C-524ACC4BAE9D}" sibTransId="{05FBF09B-8B33-451C-AE02-CA7642EFBA80}"/>
    <dgm:cxn modelId="{2AC056FE-D33E-43DF-9788-BB3547C9563F}" type="presOf" srcId="{ACEB245C-ED05-4A5D-B283-F0A6F730EFAC}" destId="{A8626998-66A1-4EBC-922E-C3479C28A382}" srcOrd="0" destOrd="0" presId="urn:microsoft.com/office/officeart/2005/8/layout/hList1"/>
    <dgm:cxn modelId="{09DAF4F5-D39B-4D16-810C-ACCDEDD62A75}" type="presOf" srcId="{06D3A069-5C47-4AC0-AEF1-D591BE1435EB}" destId="{B94E5A66-A982-4F80-A203-FEDBF441ADF3}" srcOrd="0" destOrd="0" presId="urn:microsoft.com/office/officeart/2005/8/layout/hList1"/>
    <dgm:cxn modelId="{2591798D-0AFB-47E5-B626-FB242DEF5EAB}" srcId="{ACEB245C-ED05-4A5D-B283-F0A6F730EFAC}" destId="{35083410-745E-4082-BA02-AF675396CC76}" srcOrd="3" destOrd="0" parTransId="{BE8BE79C-D509-4E60-A415-CCA891E60999}" sibTransId="{110B2731-4B29-4171-A267-6BA6B2345227}"/>
    <dgm:cxn modelId="{F953CEA9-2603-4644-BD1D-F768C845DC8C}" type="presOf" srcId="{35083410-745E-4082-BA02-AF675396CC76}" destId="{B94E5A66-A982-4F80-A203-FEDBF441ADF3}" srcOrd="0" destOrd="3" presId="urn:microsoft.com/office/officeart/2005/8/layout/hList1"/>
    <dgm:cxn modelId="{23396639-A0B4-46F9-8B5E-0A1CBB041C68}" srcId="{ACEB245C-ED05-4A5D-B283-F0A6F730EFAC}" destId="{9DBDE3E4-3F70-4A82-90F5-0576A194AC45}" srcOrd="2" destOrd="0" parTransId="{6CB9AC66-C5D3-4B51-844C-294F1FBE35B5}" sibTransId="{1A236B01-25B5-418D-8D51-5DBE0D737E05}"/>
    <dgm:cxn modelId="{12C13457-6DF9-4765-8D34-1FE9A6D9A8A3}" type="presOf" srcId="{A78C1E33-C0FE-4C7F-9E29-D000F9960912}" destId="{B94E5A66-A982-4F80-A203-FEDBF441ADF3}" srcOrd="0" destOrd="1" presId="urn:microsoft.com/office/officeart/2005/8/layout/hList1"/>
    <dgm:cxn modelId="{37EA3320-01C9-4347-B485-792F34800B04}" type="presParOf" srcId="{1DBB0C10-2AEE-4CAC-938A-150D0DC9601E}" destId="{4DB0CF59-BDC1-4903-892A-5AC82BC6B24F}" srcOrd="0" destOrd="0" presId="urn:microsoft.com/office/officeart/2005/8/layout/hList1"/>
    <dgm:cxn modelId="{4AAD0ABD-9B5B-424D-B31C-A4F5FCF2C8B4}" type="presParOf" srcId="{4DB0CF59-BDC1-4903-892A-5AC82BC6B24F}" destId="{A8626998-66A1-4EBC-922E-C3479C28A382}" srcOrd="0" destOrd="0" presId="urn:microsoft.com/office/officeart/2005/8/layout/hList1"/>
    <dgm:cxn modelId="{0EEFBA65-265D-4992-A244-F4A1633C65A0}" type="presParOf" srcId="{4DB0CF59-BDC1-4903-892A-5AC82BC6B24F}" destId="{B94E5A66-A982-4F80-A203-FEDBF441ADF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816A6-27EB-40E1-AC58-6D7BB5ED5DB8}">
      <dsp:nvSpPr>
        <dsp:cNvPr id="0" name=""/>
        <dsp:cNvSpPr/>
      </dsp:nvSpPr>
      <dsp:spPr>
        <a:xfrm>
          <a:off x="1938847" y="3"/>
          <a:ext cx="1761627" cy="10483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>
              <a:solidFill>
                <a:schemeClr val="tx2"/>
              </a:solidFill>
              <a:latin typeface="Trebuchet MS" pitchFamily="34" charset="0"/>
            </a:rPr>
            <a:t>Interdependencia</a:t>
          </a:r>
          <a:endParaRPr lang="es-CO" sz="1100" b="1" kern="1200" dirty="0"/>
        </a:p>
      </dsp:txBody>
      <dsp:txXfrm>
        <a:off x="2196831" y="153534"/>
        <a:ext cx="1245659" cy="741313"/>
      </dsp:txXfrm>
    </dsp:sp>
    <dsp:sp modelId="{FD1101D3-5AEC-4CAC-9EB6-99FE657B6770}">
      <dsp:nvSpPr>
        <dsp:cNvPr id="0" name=""/>
        <dsp:cNvSpPr/>
      </dsp:nvSpPr>
      <dsp:spPr>
        <a:xfrm rot="2211195">
          <a:off x="3393923" y="820580"/>
          <a:ext cx="114379" cy="3538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kern="1200" dirty="0"/>
        </a:p>
      </dsp:txBody>
      <dsp:txXfrm>
        <a:off x="3397351" y="881055"/>
        <a:ext cx="80065" cy="212296"/>
      </dsp:txXfrm>
    </dsp:sp>
    <dsp:sp modelId="{D14972C4-6AAB-4D0E-A2D7-77021E7AEC6B}">
      <dsp:nvSpPr>
        <dsp:cNvPr id="0" name=""/>
        <dsp:cNvSpPr/>
      </dsp:nvSpPr>
      <dsp:spPr>
        <a:xfrm>
          <a:off x="3294026" y="925911"/>
          <a:ext cx="1521853" cy="10483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b="1" kern="1200" dirty="0" smtClean="0">
            <a:solidFill>
              <a:schemeClr val="tx2"/>
            </a:solidFill>
            <a:latin typeface="Trebuchet MS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tx2"/>
              </a:solidFill>
              <a:latin typeface="Trebuchet MS" pitchFamily="34" charset="0"/>
            </a:rPr>
            <a:t>Indivisibilidad </a:t>
          </a:r>
          <a:endParaRPr lang="es-ES" sz="1200" b="1" kern="1200" dirty="0">
            <a:solidFill>
              <a:schemeClr val="tx2"/>
            </a:solidFill>
            <a:latin typeface="Trebuchet MS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kern="1200" dirty="0"/>
        </a:p>
      </dsp:txBody>
      <dsp:txXfrm>
        <a:off x="3516896" y="1079442"/>
        <a:ext cx="1076113" cy="741313"/>
      </dsp:txXfrm>
    </dsp:sp>
    <dsp:sp modelId="{BADEC245-BC4F-4834-B949-F80E88009837}">
      <dsp:nvSpPr>
        <dsp:cNvPr id="0" name=""/>
        <dsp:cNvSpPr/>
      </dsp:nvSpPr>
      <dsp:spPr>
        <a:xfrm rot="6479991">
          <a:off x="3680741" y="2015982"/>
          <a:ext cx="265729" cy="3538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kern="1200" dirty="0"/>
        </a:p>
      </dsp:txBody>
      <dsp:txXfrm rot="10800000">
        <a:off x="3732918" y="2048838"/>
        <a:ext cx="186010" cy="212296"/>
      </dsp:txXfrm>
    </dsp:sp>
    <dsp:sp modelId="{554C56DF-BB5E-4861-96FC-ADC194594A84}">
      <dsp:nvSpPr>
        <dsp:cNvPr id="0" name=""/>
        <dsp:cNvSpPr/>
      </dsp:nvSpPr>
      <dsp:spPr>
        <a:xfrm>
          <a:off x="2891879" y="2422616"/>
          <a:ext cx="1353536" cy="10483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tx2"/>
              </a:solidFill>
              <a:latin typeface="Trebuchet MS" pitchFamily="34" charset="0"/>
            </a:rPr>
            <a:t>Solidaridad</a:t>
          </a:r>
          <a:endParaRPr lang="es-CO" sz="1200" b="1" kern="1200" dirty="0"/>
        </a:p>
      </dsp:txBody>
      <dsp:txXfrm>
        <a:off x="3090100" y="2576147"/>
        <a:ext cx="957094" cy="741313"/>
      </dsp:txXfrm>
    </dsp:sp>
    <dsp:sp modelId="{DE095EA4-3567-4F87-A31A-947734E90036}">
      <dsp:nvSpPr>
        <dsp:cNvPr id="0" name=""/>
        <dsp:cNvSpPr/>
      </dsp:nvSpPr>
      <dsp:spPr>
        <a:xfrm rot="10800021">
          <a:off x="2751334" y="2769886"/>
          <a:ext cx="99319" cy="3538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kern="1200" dirty="0"/>
        </a:p>
      </dsp:txBody>
      <dsp:txXfrm rot="10800000">
        <a:off x="2781130" y="2840651"/>
        <a:ext cx="69523" cy="212296"/>
      </dsp:txXfrm>
    </dsp:sp>
    <dsp:sp modelId="{E2DAB238-0C80-4198-8CAD-0B5809B3CB43}">
      <dsp:nvSpPr>
        <dsp:cNvPr id="0" name=""/>
        <dsp:cNvSpPr/>
      </dsp:nvSpPr>
      <dsp:spPr>
        <a:xfrm>
          <a:off x="1285372" y="2422606"/>
          <a:ext cx="1419112" cy="104837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tx2"/>
              </a:solidFill>
              <a:latin typeface="Trebuchet MS" pitchFamily="34" charset="0"/>
            </a:rPr>
            <a:t>Progresividad</a:t>
          </a:r>
          <a:endParaRPr lang="es-CO" sz="1200" b="1" kern="1200" dirty="0"/>
        </a:p>
      </dsp:txBody>
      <dsp:txXfrm>
        <a:off x="1493196" y="2576137"/>
        <a:ext cx="1003464" cy="741313"/>
      </dsp:txXfrm>
    </dsp:sp>
    <dsp:sp modelId="{BEDC85B5-30FB-4BFB-9321-2D897C91C31B}">
      <dsp:nvSpPr>
        <dsp:cNvPr id="0" name=""/>
        <dsp:cNvSpPr/>
      </dsp:nvSpPr>
      <dsp:spPr>
        <a:xfrm rot="15083675">
          <a:off x="1611958" y="2029331"/>
          <a:ext cx="267341" cy="3538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kern="1200" dirty="0"/>
        </a:p>
      </dsp:txBody>
      <dsp:txXfrm rot="10800000">
        <a:off x="1664853" y="2138101"/>
        <a:ext cx="187139" cy="212296"/>
      </dsp:txXfrm>
    </dsp:sp>
    <dsp:sp modelId="{0135E1F1-8ABD-4093-8F84-88D608559828}">
      <dsp:nvSpPr>
        <dsp:cNvPr id="0" name=""/>
        <dsp:cNvSpPr/>
      </dsp:nvSpPr>
      <dsp:spPr>
        <a:xfrm>
          <a:off x="749652" y="925915"/>
          <a:ext cx="1482853" cy="104837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tx2"/>
              </a:solidFill>
              <a:latin typeface="Trebuchet MS" pitchFamily="34" charset="0"/>
            </a:rPr>
            <a:t>De índole participativo</a:t>
          </a:r>
          <a:r>
            <a:rPr lang="es-ES" sz="1200" kern="1200" dirty="0">
              <a:solidFill>
                <a:schemeClr val="tx2"/>
              </a:solidFill>
              <a:latin typeface="Trebuchet MS" pitchFamily="34" charset="0"/>
            </a:rPr>
            <a:t> </a:t>
          </a:r>
          <a:endParaRPr lang="es-CO" sz="1200" kern="1200" dirty="0"/>
        </a:p>
      </dsp:txBody>
      <dsp:txXfrm>
        <a:off x="966811" y="1079446"/>
        <a:ext cx="1048535" cy="741313"/>
      </dsp:txXfrm>
    </dsp:sp>
    <dsp:sp modelId="{BCDC918C-C43B-4302-9ABB-2276DDA97FAC}">
      <dsp:nvSpPr>
        <dsp:cNvPr id="0" name=""/>
        <dsp:cNvSpPr/>
      </dsp:nvSpPr>
      <dsp:spPr>
        <a:xfrm rot="19507600">
          <a:off x="2056126" y="827943"/>
          <a:ext cx="147665" cy="3538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kern="1200" dirty="0"/>
        </a:p>
      </dsp:txBody>
      <dsp:txXfrm>
        <a:off x="2060104" y="911372"/>
        <a:ext cx="103366" cy="2122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D8BD8-1C04-4F36-9BF1-2819B9196D15}">
      <dsp:nvSpPr>
        <dsp:cNvPr id="0" name=""/>
        <dsp:cNvSpPr/>
      </dsp:nvSpPr>
      <dsp:spPr>
        <a:xfrm>
          <a:off x="5485" y="810582"/>
          <a:ext cx="2362005" cy="172570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Afectación en:</a:t>
          </a:r>
          <a:endParaRPr lang="es-CO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Subterránea</a:t>
          </a:r>
          <a:endParaRPr lang="es-CO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Superficial</a:t>
          </a:r>
          <a:endParaRPr lang="es-CO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Aguas lluvia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Por presencia de compuestos tóxicos, algunos de ellos cancerígenos</a:t>
          </a:r>
          <a:endParaRPr lang="es-CO" sz="1400" kern="1200" dirty="0"/>
        </a:p>
      </dsp:txBody>
      <dsp:txXfrm>
        <a:off x="45920" y="851017"/>
        <a:ext cx="2281135" cy="1685269"/>
      </dsp:txXfrm>
    </dsp:sp>
    <dsp:sp modelId="{7609353E-9200-4F72-BA80-111E8AE315B0}">
      <dsp:nvSpPr>
        <dsp:cNvPr id="0" name=""/>
        <dsp:cNvSpPr/>
      </dsp:nvSpPr>
      <dsp:spPr>
        <a:xfrm>
          <a:off x="0" y="2412858"/>
          <a:ext cx="1972199" cy="552538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Potencial afectación al Recurso hídrico</a:t>
          </a:r>
          <a:endParaRPr lang="es-CO" sz="1400" b="1" kern="1200" dirty="0"/>
        </a:p>
      </dsp:txBody>
      <dsp:txXfrm>
        <a:off x="0" y="2412858"/>
        <a:ext cx="1388873" cy="552538"/>
      </dsp:txXfrm>
    </dsp:sp>
    <dsp:sp modelId="{7752D791-0A74-4188-B05B-3C6B3A211ABF}">
      <dsp:nvSpPr>
        <dsp:cNvPr id="0" name=""/>
        <dsp:cNvSpPr/>
      </dsp:nvSpPr>
      <dsp:spPr>
        <a:xfrm>
          <a:off x="1688464" y="2357054"/>
          <a:ext cx="710790" cy="68844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tx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EED5E-AF36-42A7-9A52-6710F62D65FD}">
      <dsp:nvSpPr>
        <dsp:cNvPr id="0" name=""/>
        <dsp:cNvSpPr/>
      </dsp:nvSpPr>
      <dsp:spPr>
        <a:xfrm>
          <a:off x="2579530" y="950134"/>
          <a:ext cx="1850240" cy="12040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Emisión de :</a:t>
          </a:r>
          <a:endParaRPr lang="es-CO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PM10 y PM2.5</a:t>
          </a:r>
          <a:endParaRPr lang="es-CO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Olores ofensivos</a:t>
          </a:r>
          <a:endParaRPr lang="es-CO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GEI</a:t>
          </a:r>
          <a:endParaRPr lang="es-CO" sz="1400" kern="1200" dirty="0"/>
        </a:p>
      </dsp:txBody>
      <dsp:txXfrm>
        <a:off x="2607742" y="978346"/>
        <a:ext cx="1793816" cy="1175819"/>
      </dsp:txXfrm>
    </dsp:sp>
    <dsp:sp modelId="{EA72ED5A-AABE-4090-9456-1B77A40EBAB4}">
      <dsp:nvSpPr>
        <dsp:cNvPr id="0" name=""/>
        <dsp:cNvSpPr/>
      </dsp:nvSpPr>
      <dsp:spPr>
        <a:xfrm>
          <a:off x="2591649" y="2165627"/>
          <a:ext cx="1721377" cy="729173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Potencial disminución de la calidad del aire</a:t>
          </a:r>
          <a:endParaRPr lang="es-CO" sz="1400" b="1" kern="1200" dirty="0"/>
        </a:p>
      </dsp:txBody>
      <dsp:txXfrm>
        <a:off x="2591649" y="2165627"/>
        <a:ext cx="1212237" cy="729173"/>
      </dsp:txXfrm>
    </dsp:sp>
    <dsp:sp modelId="{8750A20C-B05A-4F34-993A-115CA707A526}">
      <dsp:nvSpPr>
        <dsp:cNvPr id="0" name=""/>
        <dsp:cNvSpPr/>
      </dsp:nvSpPr>
      <dsp:spPr>
        <a:xfrm>
          <a:off x="3822252" y="2164634"/>
          <a:ext cx="753247" cy="65190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tx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3DE19-E64F-47CE-B7C0-4C0BA8D1F23C}">
      <dsp:nvSpPr>
        <dsp:cNvPr id="0" name=""/>
        <dsp:cNvSpPr/>
      </dsp:nvSpPr>
      <dsp:spPr>
        <a:xfrm>
          <a:off x="4669242" y="889028"/>
          <a:ext cx="2292823" cy="139224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Proliferación de vectores (gallinazo, roedores, mosca)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Olores ofensivos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Ruido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Depreciación de predios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Riesgos en la salud</a:t>
          </a:r>
          <a:endParaRPr lang="es-CO" sz="1400" kern="1200" dirty="0"/>
        </a:p>
      </dsp:txBody>
      <dsp:txXfrm>
        <a:off x="4701864" y="921650"/>
        <a:ext cx="2227579" cy="1359619"/>
      </dsp:txXfrm>
    </dsp:sp>
    <dsp:sp modelId="{60826D2F-A517-4071-9620-5E3594CA34E1}">
      <dsp:nvSpPr>
        <dsp:cNvPr id="0" name=""/>
        <dsp:cNvSpPr/>
      </dsp:nvSpPr>
      <dsp:spPr>
        <a:xfrm>
          <a:off x="4615346" y="2421073"/>
          <a:ext cx="2278674" cy="552538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Afectaciones socioeconómicas</a:t>
          </a:r>
          <a:endParaRPr lang="es-CO" sz="1400" b="1" kern="1200" dirty="0"/>
        </a:p>
      </dsp:txBody>
      <dsp:txXfrm>
        <a:off x="4615346" y="2421073"/>
        <a:ext cx="1604700" cy="552538"/>
      </dsp:txXfrm>
    </dsp:sp>
    <dsp:sp modelId="{C170A1FD-0EC4-4C2B-841D-B86B61DA3706}">
      <dsp:nvSpPr>
        <dsp:cNvPr id="0" name=""/>
        <dsp:cNvSpPr/>
      </dsp:nvSpPr>
      <dsp:spPr>
        <a:xfrm>
          <a:off x="6354921" y="2265491"/>
          <a:ext cx="736643" cy="70812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tx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CB82B-CA1C-4430-ABCB-9F62296799F9}">
      <dsp:nvSpPr>
        <dsp:cNvPr id="0" name=""/>
        <dsp:cNvSpPr/>
      </dsp:nvSpPr>
      <dsp:spPr>
        <a:xfrm>
          <a:off x="7111327" y="906305"/>
          <a:ext cx="1721377" cy="142877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Proliferación excesiva de vectores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Olores ofensivos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Infiltración lixiviado al suelo y acuíferos someros </a:t>
          </a:r>
          <a:endParaRPr lang="es-CO" sz="1400" kern="1200" dirty="0"/>
        </a:p>
      </dsp:txBody>
      <dsp:txXfrm>
        <a:off x="7144805" y="939783"/>
        <a:ext cx="1654421" cy="1395295"/>
      </dsp:txXfrm>
    </dsp:sp>
    <dsp:sp modelId="{C57C6F7E-6DFE-45A2-8FAA-B9877DBF7A15}">
      <dsp:nvSpPr>
        <dsp:cNvPr id="0" name=""/>
        <dsp:cNvSpPr/>
      </dsp:nvSpPr>
      <dsp:spPr>
        <a:xfrm>
          <a:off x="7111327" y="2263178"/>
          <a:ext cx="1721377" cy="552538"/>
        </a:xfrm>
        <a:prstGeom prst="rect">
          <a:avLst/>
        </a:prstGeom>
        <a:solidFill>
          <a:srgbClr val="0070C0"/>
        </a:solid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Riesgo por estabilidad</a:t>
          </a:r>
          <a:endParaRPr lang="es-CO" sz="1400" b="1" kern="1200" dirty="0"/>
        </a:p>
      </dsp:txBody>
      <dsp:txXfrm>
        <a:off x="7111327" y="2263178"/>
        <a:ext cx="1212237" cy="552538"/>
      </dsp:txXfrm>
    </dsp:sp>
    <dsp:sp modelId="{43AAC8F7-7057-4621-AED7-26209C33CBEE}">
      <dsp:nvSpPr>
        <dsp:cNvPr id="0" name=""/>
        <dsp:cNvSpPr/>
      </dsp:nvSpPr>
      <dsp:spPr>
        <a:xfrm>
          <a:off x="8372260" y="2350944"/>
          <a:ext cx="602482" cy="602482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611410-4B82-4FA3-825B-FA1342D909F5}">
      <dsp:nvSpPr>
        <dsp:cNvPr id="0" name=""/>
        <dsp:cNvSpPr/>
      </dsp:nvSpPr>
      <dsp:spPr>
        <a:xfrm>
          <a:off x="4042" y="1001052"/>
          <a:ext cx="1577459" cy="153993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b="1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b="1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Visita con las comunidades</a:t>
          </a:r>
          <a:endParaRPr lang="es-CO" sz="1200" b="1" kern="1200" dirty="0"/>
        </a:p>
      </dsp:txBody>
      <dsp:txXfrm>
        <a:off x="39480" y="1036490"/>
        <a:ext cx="1506583" cy="1139075"/>
      </dsp:txXfrm>
    </dsp:sp>
    <dsp:sp modelId="{2EA39D2E-FA28-41C2-9BFF-39530D0C9DAA}">
      <dsp:nvSpPr>
        <dsp:cNvPr id="0" name=""/>
        <dsp:cNvSpPr/>
      </dsp:nvSpPr>
      <dsp:spPr>
        <a:xfrm>
          <a:off x="600526" y="1091316"/>
          <a:ext cx="2283434" cy="2283434"/>
        </a:xfrm>
        <a:prstGeom prst="leftCircularArrow">
          <a:avLst>
            <a:gd name="adj1" fmla="val 2900"/>
            <a:gd name="adj2" fmla="val 354714"/>
            <a:gd name="adj3" fmla="val 2116178"/>
            <a:gd name="adj4" fmla="val 9010443"/>
            <a:gd name="adj5" fmla="val 338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9BBABA-472C-4522-A8E8-4F1E1BE616E6}">
      <dsp:nvSpPr>
        <dsp:cNvPr id="0" name=""/>
        <dsp:cNvSpPr/>
      </dsp:nvSpPr>
      <dsp:spPr>
        <a:xfrm>
          <a:off x="112894" y="2207606"/>
          <a:ext cx="1402185" cy="5576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/>
            <a:t>22 de Septiembre de 2021</a:t>
          </a:r>
          <a:endParaRPr lang="es-CO" sz="1200" b="1" kern="1200" dirty="0"/>
        </a:p>
      </dsp:txBody>
      <dsp:txXfrm>
        <a:off x="129226" y="2223938"/>
        <a:ext cx="1369521" cy="524939"/>
      </dsp:txXfrm>
    </dsp:sp>
    <dsp:sp modelId="{C17C4D52-776F-4BC5-8B6B-7E2ABA8F91A7}">
      <dsp:nvSpPr>
        <dsp:cNvPr id="0" name=""/>
        <dsp:cNvSpPr/>
      </dsp:nvSpPr>
      <dsp:spPr>
        <a:xfrm>
          <a:off x="2004337" y="923774"/>
          <a:ext cx="2024526" cy="180183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b="1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Recomendaciones sobre la licencia ambiental   20210040804398181</a:t>
          </a:r>
          <a:endParaRPr lang="es-CO" sz="1200" b="1" kern="1200" dirty="0"/>
        </a:p>
      </dsp:txBody>
      <dsp:txXfrm>
        <a:off x="2045802" y="1351346"/>
        <a:ext cx="1941596" cy="1332794"/>
      </dsp:txXfrm>
    </dsp:sp>
    <dsp:sp modelId="{26665EB1-577D-4909-A54F-40535959F6FA}">
      <dsp:nvSpPr>
        <dsp:cNvPr id="0" name=""/>
        <dsp:cNvSpPr/>
      </dsp:nvSpPr>
      <dsp:spPr>
        <a:xfrm>
          <a:off x="2794474" y="103940"/>
          <a:ext cx="2624809" cy="2624809"/>
        </a:xfrm>
        <a:prstGeom prst="circularArrow">
          <a:avLst>
            <a:gd name="adj1" fmla="val 2523"/>
            <a:gd name="adj2" fmla="val 305879"/>
            <a:gd name="adj3" fmla="val 19632203"/>
            <a:gd name="adj4" fmla="val 12689104"/>
            <a:gd name="adj5" fmla="val 2943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AEDD7-FF47-4F4B-9290-9404484DB70E}">
      <dsp:nvSpPr>
        <dsp:cNvPr id="0" name=""/>
        <dsp:cNvSpPr/>
      </dsp:nvSpPr>
      <dsp:spPr>
        <a:xfrm>
          <a:off x="2200819" y="768371"/>
          <a:ext cx="1696084" cy="55760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/>
            <a:t>26 de noviembre de  2021</a:t>
          </a:r>
          <a:endParaRPr lang="es-CO" sz="1200" b="1" kern="1200" dirty="0"/>
        </a:p>
      </dsp:txBody>
      <dsp:txXfrm>
        <a:off x="2217151" y="784703"/>
        <a:ext cx="1663420" cy="524939"/>
      </dsp:txXfrm>
    </dsp:sp>
    <dsp:sp modelId="{71B43AA3-397F-4FB9-9960-AC644ED63D9C}">
      <dsp:nvSpPr>
        <dsp:cNvPr id="0" name=""/>
        <dsp:cNvSpPr/>
      </dsp:nvSpPr>
      <dsp:spPr>
        <a:xfrm>
          <a:off x="4510587" y="956214"/>
          <a:ext cx="1722601" cy="163025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ctr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b="1" kern="1200" dirty="0"/>
        </a:p>
        <a:p>
          <a:pPr marL="114300" lvl="1" indent="-114300" algn="ctr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" sz="1200" b="1" kern="1200" dirty="0" smtClean="0">
              <a:sym typeface="Roboto"/>
            </a:rPr>
            <a:t>Respuesta CVS a consideraciones de la licencia </a:t>
          </a:r>
          <a:r>
            <a:rPr lang="es-CO" sz="1200" b="1" kern="1200" dirty="0" smtClean="0"/>
            <a:t>20222100697</a:t>
          </a:r>
          <a:endParaRPr lang="es-CO" sz="1200" b="1" kern="1200" dirty="0"/>
        </a:p>
      </dsp:txBody>
      <dsp:txXfrm>
        <a:off x="4548104" y="993731"/>
        <a:ext cx="1647567" cy="1205883"/>
      </dsp:txXfrm>
    </dsp:sp>
    <dsp:sp modelId="{54914A18-DBCC-44A0-9914-393806722B38}">
      <dsp:nvSpPr>
        <dsp:cNvPr id="0" name=""/>
        <dsp:cNvSpPr/>
      </dsp:nvSpPr>
      <dsp:spPr>
        <a:xfrm>
          <a:off x="5200533" y="1228440"/>
          <a:ext cx="2074883" cy="2074883"/>
        </a:xfrm>
        <a:prstGeom prst="leftCircularArrow">
          <a:avLst>
            <a:gd name="adj1" fmla="val 3191"/>
            <a:gd name="adj2" fmla="val 393055"/>
            <a:gd name="adj3" fmla="val 2015360"/>
            <a:gd name="adj4" fmla="val 8871283"/>
            <a:gd name="adj5" fmla="val 372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014D4-FA92-43D3-9EFE-5767C9F41DB2}">
      <dsp:nvSpPr>
        <dsp:cNvPr id="0" name=""/>
        <dsp:cNvSpPr/>
      </dsp:nvSpPr>
      <dsp:spPr>
        <a:xfrm>
          <a:off x="4719212" y="2222103"/>
          <a:ext cx="1402185" cy="55760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b="1" kern="1200" dirty="0" smtClean="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rPr>
            <a:t>19 de enero 2022</a:t>
          </a:r>
          <a:endParaRPr lang="es-CO" sz="1200" b="1" kern="1200" dirty="0"/>
        </a:p>
      </dsp:txBody>
      <dsp:txXfrm>
        <a:off x="4735544" y="2238435"/>
        <a:ext cx="1369521" cy="524939"/>
      </dsp:txXfrm>
    </dsp:sp>
    <dsp:sp modelId="{B05B8F9C-57D4-4B2B-8AC8-847A73606DA1}">
      <dsp:nvSpPr>
        <dsp:cNvPr id="0" name=""/>
        <dsp:cNvSpPr/>
      </dsp:nvSpPr>
      <dsp:spPr>
        <a:xfrm>
          <a:off x="6651189" y="743328"/>
          <a:ext cx="1577459" cy="205368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88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Suspensión de la licencia ambiental, posteriormente levantada</a:t>
          </a:r>
          <a:endParaRPr lang="es-CO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b="1" kern="1200" dirty="0" smtClean="0"/>
            <a:t>Audiencia Pública Ambiental</a:t>
          </a:r>
          <a:endParaRPr lang="es-CO" sz="1200" b="1" kern="1200" dirty="0"/>
        </a:p>
      </dsp:txBody>
      <dsp:txXfrm>
        <a:off x="6697391" y="1229604"/>
        <a:ext cx="1485055" cy="1521201"/>
      </dsp:txXfrm>
    </dsp:sp>
    <dsp:sp modelId="{97CDA47A-B54D-4EF3-8347-1E55CCBC6376}">
      <dsp:nvSpPr>
        <dsp:cNvPr id="0" name=""/>
        <dsp:cNvSpPr/>
      </dsp:nvSpPr>
      <dsp:spPr>
        <a:xfrm>
          <a:off x="6753381" y="727943"/>
          <a:ext cx="1402185" cy="55760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kern="1200" dirty="0" smtClean="0"/>
            <a:t>Estado</a:t>
          </a:r>
          <a:endParaRPr lang="es-CO" sz="1400" b="1" kern="1200" dirty="0"/>
        </a:p>
      </dsp:txBody>
      <dsp:txXfrm>
        <a:off x="6769713" y="744275"/>
        <a:ext cx="1369521" cy="5249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26998-66A1-4EBC-922E-C3479C28A382}">
      <dsp:nvSpPr>
        <dsp:cNvPr id="0" name=""/>
        <dsp:cNvSpPr/>
      </dsp:nvSpPr>
      <dsp:spPr>
        <a:xfrm>
          <a:off x="3915" y="-174074"/>
          <a:ext cx="3480745" cy="378311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Términos de Referencia 2006</a:t>
          </a:r>
          <a:endParaRPr lang="es-CO" sz="1600" b="1" kern="1200" dirty="0"/>
        </a:p>
      </dsp:txBody>
      <dsp:txXfrm>
        <a:off x="3915" y="-174074"/>
        <a:ext cx="3480745" cy="378311"/>
      </dsp:txXfrm>
    </dsp:sp>
    <dsp:sp modelId="{B94E5A66-A982-4F80-A203-FEDBF441ADF3}">
      <dsp:nvSpPr>
        <dsp:cNvPr id="0" name=""/>
        <dsp:cNvSpPr/>
      </dsp:nvSpPr>
      <dsp:spPr>
        <a:xfrm>
          <a:off x="3915" y="204236"/>
          <a:ext cx="3480745" cy="21154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Área de influencia directa: </a:t>
          </a:r>
          <a:r>
            <a:rPr lang="es-US" sz="1200" kern="1200" dirty="0" smtClean="0"/>
            <a:t>Incluye las áreas de disposición final, infraestructura asociada al relleno y el área de aislamiento</a:t>
          </a:r>
          <a:r>
            <a:rPr lang="es-CO" sz="1200" kern="1200" dirty="0" smtClean="0"/>
            <a:t> </a:t>
          </a: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Área de influencia indirecta: a</a:t>
          </a:r>
          <a:r>
            <a:rPr lang="es-US" sz="1200" kern="1200" dirty="0" smtClean="0"/>
            <a:t>barca el área delimitada entre el límite externo del área de aislamiento y 3 kilómetros a la redonda</a:t>
          </a: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Caracterización del área de influencia, en la mayoría de componentes solo aplica para el área directa del proyecto.</a:t>
          </a:r>
          <a:endParaRPr lang="es-CO" sz="1200" kern="1200" dirty="0"/>
        </a:p>
      </dsp:txBody>
      <dsp:txXfrm>
        <a:off x="3915" y="204236"/>
        <a:ext cx="3480745" cy="2115425"/>
      </dsp:txXfrm>
    </dsp:sp>
    <dsp:sp modelId="{07AFD506-8544-4033-850C-5E2C2BCD1A37}">
      <dsp:nvSpPr>
        <dsp:cNvPr id="0" name=""/>
        <dsp:cNvSpPr/>
      </dsp:nvSpPr>
      <dsp:spPr>
        <a:xfrm>
          <a:off x="3975404" y="-216938"/>
          <a:ext cx="3480745" cy="378311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Metodología General 2018</a:t>
          </a:r>
          <a:endParaRPr lang="es-CO" sz="1600" b="1" kern="1200" dirty="0"/>
        </a:p>
      </dsp:txBody>
      <dsp:txXfrm>
        <a:off x="3975404" y="-216938"/>
        <a:ext cx="3480745" cy="378311"/>
      </dsp:txXfrm>
    </dsp:sp>
    <dsp:sp modelId="{4DD38CBA-402F-4D31-972F-156DA671605B}">
      <dsp:nvSpPr>
        <dsp:cNvPr id="0" name=""/>
        <dsp:cNvSpPr/>
      </dsp:nvSpPr>
      <dsp:spPr>
        <a:xfrm>
          <a:off x="3975404" y="75644"/>
          <a:ext cx="3480745" cy="2286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i="0" kern="1200" dirty="0" smtClean="0"/>
            <a:t>Área de influencia por componente (biótico, abiótico y socioeconómica) generada por un proyecto, obra o actividad.</a:t>
          </a:r>
          <a:endParaRPr lang="es-CO" sz="1200" i="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i="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i="0" kern="1200" dirty="0" smtClean="0"/>
            <a:t>Requisitos adicionales para caracterización del área de influencia.</a:t>
          </a:r>
          <a:endParaRPr lang="es-CO" sz="1200" i="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i="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i="0" kern="1200" dirty="0" smtClean="0"/>
            <a:t>Los impactos se manifiestan donde se desarrolla el proyecto y donde estos se ven reflejados según las modelaciones realizadas </a:t>
          </a:r>
          <a:endParaRPr lang="es-CO" sz="1200" i="0" kern="1200" dirty="0"/>
        </a:p>
      </dsp:txBody>
      <dsp:txXfrm>
        <a:off x="3975404" y="75644"/>
        <a:ext cx="3480745" cy="2286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26998-66A1-4EBC-922E-C3479C28A382}">
      <dsp:nvSpPr>
        <dsp:cNvPr id="0" name=""/>
        <dsp:cNvSpPr/>
      </dsp:nvSpPr>
      <dsp:spPr>
        <a:xfrm>
          <a:off x="16743" y="-176296"/>
          <a:ext cx="7907187" cy="375170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Observaciones en el componente atmosférico</a:t>
          </a:r>
          <a:endParaRPr lang="es-CO" sz="1600" b="1" kern="1200" dirty="0"/>
        </a:p>
      </dsp:txBody>
      <dsp:txXfrm>
        <a:off x="16743" y="-176296"/>
        <a:ext cx="7907187" cy="375170"/>
      </dsp:txXfrm>
    </dsp:sp>
    <dsp:sp modelId="{B94E5A66-A982-4F80-A203-FEDBF441ADF3}">
      <dsp:nvSpPr>
        <dsp:cNvPr id="0" name=""/>
        <dsp:cNvSpPr/>
      </dsp:nvSpPr>
      <dsp:spPr>
        <a:xfrm>
          <a:off x="16759" y="187585"/>
          <a:ext cx="7907187" cy="25445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S" sz="1200" kern="1200" dirty="0" smtClean="0"/>
            <a:t>Realizar monitoreos de calidad del aire de forma representativa en el área de influencia donde se prevean los impactos (estación vientos arriba, abajo y de fondo), incluyendo no solo el predio donde se ubicaría el relleno sino también sobre las comunidades.</a:t>
          </a: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S" sz="1200" kern="1200" dirty="0" smtClean="0"/>
            <a:t>Proyectar las dispersiones de los contaminantes en las comunidades y tomar las medidas necesarias para su control (manejo de cobertura – riego de vías – manejo de biogás).</a:t>
          </a: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US" sz="1200" kern="1200" dirty="0" smtClean="0"/>
            <a:t>Es necesario tomar medidas específicas para el control del biogás (aprovechamiento o quema) y realizar la extracción forzada del mismo para reducir los impactos en las comunidades donde la modelación de dispersión de los compuestos de interés pueda persistir.</a:t>
          </a:r>
          <a:endParaRPr lang="es-CO" sz="1200" kern="1200" dirty="0"/>
        </a:p>
      </dsp:txBody>
      <dsp:txXfrm>
        <a:off x="16759" y="187585"/>
        <a:ext cx="7907187" cy="25445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26998-66A1-4EBC-922E-C3479C28A382}">
      <dsp:nvSpPr>
        <dsp:cNvPr id="0" name=""/>
        <dsp:cNvSpPr/>
      </dsp:nvSpPr>
      <dsp:spPr>
        <a:xfrm>
          <a:off x="0" y="0"/>
          <a:ext cx="7923947" cy="748800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Observaciones en el componente Hídrico</a:t>
          </a:r>
          <a:endParaRPr lang="es-CO" sz="1600" b="1" kern="1200" dirty="0"/>
        </a:p>
      </dsp:txBody>
      <dsp:txXfrm>
        <a:off x="0" y="0"/>
        <a:ext cx="7923947" cy="748800"/>
      </dsp:txXfrm>
    </dsp:sp>
    <dsp:sp modelId="{B94E5A66-A982-4F80-A203-FEDBF441ADF3}">
      <dsp:nvSpPr>
        <dsp:cNvPr id="0" name=""/>
        <dsp:cNvSpPr/>
      </dsp:nvSpPr>
      <dsp:spPr>
        <a:xfrm>
          <a:off x="0" y="763379"/>
          <a:ext cx="7923947" cy="1784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Es necesario se realicen monitoreos y seguimientos en la comunidad; sobre el recuso subterráneo de tipo doméstico y agrícola en el área aferente al lote donde se ejecutaría el proyecto, tomando todas las medidas de control de infiltración de lixiviados y que el método constructivo asegure la no infiltración de lixiviados al acuífero.</a:t>
          </a: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Para el manejo de lixiviados </a:t>
          </a:r>
          <a:r>
            <a:rPr lang="es-ES" sz="1200" kern="1200" dirty="0" smtClean="0"/>
            <a:t>es necesario revisar la pertinencia de contar con una concesión de reúso de aguas y se definan los puntos de control de monitoreo ambiental para verificar esta actividad (seguimiento a la Planta de Tratamiento y monitoreo en sitios de infiltración de aguas tratadas)</a:t>
          </a: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</dsp:txBody>
      <dsp:txXfrm>
        <a:off x="0" y="763379"/>
        <a:ext cx="7923947" cy="1784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B19DA2A-D384-4BDB-99EA-F082F711E8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3E1B5DC-1506-464F-91FC-4175B5D5B4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5F82B-E299-4C4B-B995-61E75508190D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13F3E97-3451-4132-BED3-3D18DB3B86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BBA51B8-EE52-4410-B226-34604EAE1C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DF6C3-8523-4B87-BADE-015DD7921B4E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42413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E0413-FE91-414A-86B1-584CECA2BA2A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553D5-681C-42D8-9EE4-9C7C44156D3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5177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4812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553D5-681C-42D8-9EE4-9C7C44156D3F}" type="slidenum">
              <a:rPr lang="es-CO" smtClean="0"/>
              <a:t>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10531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553D5-681C-42D8-9EE4-9C7C44156D3F}" type="slidenum">
              <a:rPr lang="es-CO" smtClean="0"/>
              <a:t>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59082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553D5-681C-42D8-9EE4-9C7C44156D3F}" type="slidenum">
              <a:rPr lang="es-CO" smtClean="0"/>
              <a:t>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812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553D5-681C-42D8-9EE4-9C7C44156D3F}" type="slidenum">
              <a:rPr lang="es-CO" smtClean="0"/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63773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4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4" y="2701528"/>
            <a:ext cx="6858000" cy="1241822"/>
          </a:xfrm>
        </p:spPr>
        <p:txBody>
          <a:bodyPr/>
          <a:lstStyle>
            <a:lvl1pPr marL="0" indent="0" algn="ctr">
              <a:buNone/>
              <a:defRPr sz="1801"/>
            </a:lvl1pPr>
            <a:lvl2pPr marL="342900" indent="0" algn="ctr">
              <a:buNone/>
              <a:defRPr sz="1500"/>
            </a:lvl2pPr>
            <a:lvl3pPr marL="685801" indent="0" algn="ctr">
              <a:buNone/>
              <a:defRPr sz="1351"/>
            </a:lvl3pPr>
            <a:lvl4pPr marL="1028699" indent="0" algn="ctr">
              <a:buNone/>
              <a:defRPr sz="1200"/>
            </a:lvl4pPr>
            <a:lvl5pPr marL="1371599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199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69491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90247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9" y="273846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6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57006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7448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282308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3442098"/>
            <a:ext cx="7886700" cy="1125140"/>
          </a:xfrm>
        </p:spPr>
        <p:txBody>
          <a:bodyPr/>
          <a:lstStyle>
            <a:lvl1pPr marL="0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44935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2" y="1369219"/>
            <a:ext cx="3886201" cy="326350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1" cy="326350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80170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5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1" b="1"/>
            </a:lvl1pPr>
            <a:lvl2pPr marL="342900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699" indent="0">
              <a:buNone/>
              <a:defRPr sz="1200" b="1"/>
            </a:lvl4pPr>
            <a:lvl5pPr marL="1371599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5" y="1260872"/>
            <a:ext cx="3887390" cy="617934"/>
          </a:xfrm>
        </p:spPr>
        <p:txBody>
          <a:bodyPr anchor="b"/>
          <a:lstStyle>
            <a:lvl1pPr marL="0" indent="0">
              <a:buNone/>
              <a:defRPr sz="1801" b="1"/>
            </a:lvl1pPr>
            <a:lvl2pPr marL="342900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699" indent="0">
              <a:buNone/>
              <a:defRPr sz="1200" b="1"/>
            </a:lvl4pPr>
            <a:lvl5pPr marL="1371599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5" y="1878807"/>
            <a:ext cx="3887390" cy="276344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11518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2048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53246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342900"/>
            <a:ext cx="2949179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5" y="740573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1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4" y="1543054"/>
            <a:ext cx="2949179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1"/>
            </a:lvl2pPr>
            <a:lvl3pPr marL="685801" indent="0">
              <a:buNone/>
              <a:defRPr sz="900"/>
            </a:lvl3pPr>
            <a:lvl4pPr marL="1028699" indent="0">
              <a:buNone/>
              <a:defRPr sz="750"/>
            </a:lvl4pPr>
            <a:lvl5pPr marL="1371599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199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3930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4" y="342900"/>
            <a:ext cx="2949179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5" y="740573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1" indent="0">
              <a:buNone/>
              <a:defRPr sz="1801"/>
            </a:lvl3pPr>
            <a:lvl4pPr marL="1028699" indent="0">
              <a:buNone/>
              <a:defRPr sz="1500"/>
            </a:lvl4pPr>
            <a:lvl5pPr marL="1371599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199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4" y="1543054"/>
            <a:ext cx="2949179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1"/>
            </a:lvl2pPr>
            <a:lvl3pPr marL="685801" indent="0">
              <a:buNone/>
              <a:defRPr sz="900"/>
            </a:lvl3pPr>
            <a:lvl4pPr marL="1028699" indent="0">
              <a:buNone/>
              <a:defRPr sz="750"/>
            </a:lvl4pPr>
            <a:lvl5pPr marL="1371599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199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2131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4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4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2" y="4767263"/>
            <a:ext cx="20574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A344F-9390-E043-8FDB-F2A187E44B4C}" type="datetimeFigureOut">
              <a:rPr lang="es-CO" smtClean="0"/>
              <a:t>06/02/2023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4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F56B0-7990-0946-873A-6047A6769C0F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65907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1" indent="-171451" algn="l" defTabSz="68580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1" indent="-171451" algn="l" defTabSz="6858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2" indent="-171451" algn="l" defTabSz="6858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2" indent="-171451" algn="l" defTabSz="6858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1" algn="l" defTabSz="6858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2" indent="-171451" algn="l" defTabSz="6858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1" indent="-171451" algn="l" defTabSz="6858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49" indent="-171451" algn="l" defTabSz="6858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2" indent="-171451" algn="l" defTabSz="68580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801" algn="l" defTabSz="68580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9" algn="l" defTabSz="68580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9" algn="l" defTabSz="68580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2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diagramData" Target="../diagrams/data1.xml"/><Relationship Id="rId5" Type="http://schemas.microsoft.com/office/2007/relationships/hdphoto" Target="../media/hdphoto1.wdp"/><Relationship Id="rId10" Type="http://schemas.microsoft.com/office/2007/relationships/diagramDrawing" Target="../diagrams/drawing1.xml"/><Relationship Id="rId4" Type="http://schemas.openxmlformats.org/officeDocument/2006/relationships/image" Target="../media/image1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notesSlide" Target="../notesSlides/notesSlide3.xml"/><Relationship Id="rId7" Type="http://schemas.openxmlformats.org/officeDocument/2006/relationships/diagramLayout" Target="../diagrams/layout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diagramData" Target="../diagrams/data2.xml"/><Relationship Id="rId11" Type="http://schemas.openxmlformats.org/officeDocument/2006/relationships/image" Target="../media/image6.jpg"/><Relationship Id="rId5" Type="http://schemas.microsoft.com/office/2007/relationships/hdphoto" Target="../media/hdphoto1.wdp"/><Relationship Id="rId10" Type="http://schemas.microsoft.com/office/2007/relationships/diagramDrawing" Target="../diagrams/drawing2.xml"/><Relationship Id="rId4" Type="http://schemas.openxmlformats.org/officeDocument/2006/relationships/image" Target="../media/image1.png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notesSlide" Target="../notesSlides/notesSlide4.xml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7.jp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microsoft.com/office/2007/relationships/hdphoto" Target="../media/hdphoto1.wdp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microsoft.com/office/2007/relationships/hdphoto" Target="../media/hdphoto1.wdp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microsoft.com/office/2007/relationships/hdphoto" Target="../media/hdphoto1.wdp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00"/>
                    </a14:imgEffect>
                    <a14:imgEffect>
                      <a14:saturation sat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5915F2C9-37F8-4B16-9FF3-271790700AD0}"/>
              </a:ext>
            </a:extLst>
          </p:cNvPr>
          <p:cNvSpPr txBox="1"/>
          <p:nvPr/>
        </p:nvSpPr>
        <p:spPr>
          <a:xfrm>
            <a:off x="1" y="1836383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400" b="1" dirty="0" smtClean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  <a:ea typeface="Microsoft JhengHei Light" panose="020B0304030504040204" pitchFamily="34" charset="-120"/>
              </a:rPr>
              <a:t>Audiencia Pública Ambiental </a:t>
            </a:r>
          </a:p>
          <a:p>
            <a:pPr algn="ctr"/>
            <a:endParaRPr lang="es-ES_tradnl" sz="2400" b="1" dirty="0" smtClean="0">
              <a:solidFill>
                <a:schemeClr val="accent1">
                  <a:lumMod val="50000"/>
                </a:schemeClr>
              </a:solidFill>
              <a:latin typeface="Trebuchet MS" panose="020B0603020202020204" pitchFamily="34" charset="0"/>
              <a:ea typeface="Microsoft JhengHei Light" panose="020B0304030504040204" pitchFamily="34" charset="-120"/>
            </a:endParaRPr>
          </a:p>
          <a:p>
            <a:pPr algn="ctr"/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arque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ndustrial de Aprovechamiento de Residuos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S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ólidos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U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rbanos </a:t>
            </a:r>
          </a:p>
          <a:p>
            <a:pPr algn="ctr"/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y Residuos Especiales No Peligrosos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– PIARS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Los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</a:rPr>
              <a:t>erros</a:t>
            </a:r>
            <a:endParaRPr lang="es-CO" sz="2400" b="1" dirty="0">
              <a:solidFill>
                <a:schemeClr val="accent1">
                  <a:lumMod val="50000"/>
                </a:schemeClr>
              </a:solidFill>
              <a:latin typeface="Trebuchet MS" panose="020B0603020202020204" pitchFamily="34" charset="0"/>
              <a:ea typeface="Microsoft JhengHei Light" panose="020B0304030504040204" pitchFamily="34" charset="-12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3652265"/>
            <a:ext cx="9144000" cy="829502"/>
          </a:xfrm>
        </p:spPr>
        <p:txBody>
          <a:bodyPr>
            <a:normAutofit/>
          </a:bodyPr>
          <a:lstStyle/>
          <a:p>
            <a:pPr algn="ctr"/>
            <a:r>
              <a:rPr lang="es-MX" sz="1600" b="1" dirty="0" smtClean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Sandra Lucía Rodríguez Rojas</a:t>
            </a:r>
            <a:r>
              <a:rPr lang="es-MX" sz="1600" b="1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/>
            </a:r>
            <a:br>
              <a:rPr lang="es-MX" sz="1600" b="1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r>
              <a:rPr lang="es-MX" sz="1600" b="1" dirty="0" smtClean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Delegada para los Derechos Colectivos y del Ambiente</a:t>
            </a:r>
            <a:endParaRPr lang="es-CO" sz="1600" b="1" dirty="0">
              <a:solidFill>
                <a:schemeClr val="accent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84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82904" y="1530303"/>
            <a:ext cx="7274256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b="1" dirty="0" smtClean="0">
                <a:solidFill>
                  <a:schemeClr val="tx2"/>
                </a:solidFill>
              </a:rPr>
              <a:t>Recomendaciones de </a:t>
            </a:r>
            <a:r>
              <a:rPr lang="es-CO" b="1" dirty="0">
                <a:solidFill>
                  <a:schemeClr val="tx2"/>
                </a:solidFill>
              </a:rPr>
              <a:t>la Defensoría del Pueblo </a:t>
            </a:r>
            <a:endParaRPr lang="es-ES" b="1" dirty="0">
              <a:solidFill>
                <a:schemeClr val="tx2"/>
              </a:solidFill>
            </a:endParaRP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b="1" dirty="0" smtClean="0">
                <a:solidFill>
                  <a:schemeClr val="tx2"/>
                </a:solidFill>
              </a:rPr>
              <a:t>En la Audiencia Pública Ambiental</a:t>
            </a:r>
            <a:endParaRPr lang="es-CO" b="1" dirty="0">
              <a:solidFill>
                <a:schemeClr val="tx2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4442" y="2669165"/>
            <a:ext cx="8831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i="1" dirty="0" smtClean="0"/>
              <a:t>Ajustar vía </a:t>
            </a:r>
            <a:r>
              <a:rPr lang="es-CO" i="1" dirty="0"/>
              <a:t>seguimiento el instrumento ambiental </a:t>
            </a:r>
            <a:r>
              <a:rPr lang="es-CO" i="1" dirty="0" smtClean="0"/>
              <a:t>en consideración </a:t>
            </a:r>
            <a:r>
              <a:rPr lang="es-CO" i="1" dirty="0"/>
              <a:t>a </a:t>
            </a:r>
            <a:r>
              <a:rPr lang="es-CO" i="1" dirty="0" smtClean="0"/>
              <a:t>las </a:t>
            </a:r>
            <a:r>
              <a:rPr lang="es-ES" i="1" dirty="0" smtClean="0"/>
              <a:t>recomendaciones </a:t>
            </a:r>
            <a:r>
              <a:rPr lang="es-ES" i="1" dirty="0"/>
              <a:t>generadas </a:t>
            </a:r>
            <a:r>
              <a:rPr lang="es-CO" i="1" dirty="0" smtClean="0"/>
              <a:t>por la Defensoría </a:t>
            </a:r>
            <a:r>
              <a:rPr lang="es-CO" i="1" dirty="0"/>
              <a:t>del </a:t>
            </a:r>
            <a:r>
              <a:rPr lang="es-CO" i="1" dirty="0" smtClean="0"/>
              <a:t>Pueblo </a:t>
            </a:r>
            <a:r>
              <a:rPr lang="es-ES" i="1" dirty="0"/>
              <a:t>mediante Radicado </a:t>
            </a:r>
            <a:r>
              <a:rPr lang="es-CO" i="1" dirty="0"/>
              <a:t>20210040804398181 </a:t>
            </a:r>
            <a:r>
              <a:rPr lang="es-ES" i="1" dirty="0" smtClean="0"/>
              <a:t>del 26 de </a:t>
            </a:r>
            <a:r>
              <a:rPr lang="es-ES" i="1" dirty="0"/>
              <a:t>noviembre de </a:t>
            </a:r>
            <a:r>
              <a:rPr lang="es-ES" i="1" dirty="0" smtClean="0"/>
              <a:t>2021, las cuales según contestación de la CVS del 19 de enero de 2022 con radicado </a:t>
            </a:r>
            <a:r>
              <a:rPr lang="es-CO" i="1" dirty="0" smtClean="0"/>
              <a:t>20222100697, “</a:t>
            </a:r>
            <a:r>
              <a:rPr lang="es-ES" i="1" dirty="0" smtClean="0"/>
              <a:t>se </a:t>
            </a:r>
            <a:r>
              <a:rPr lang="es-ES" i="1" dirty="0"/>
              <a:t>tomaran en cuenta para el proceso de seguimiento y control ambiental a realizar a la empresa Siempre Limpio del Caribe S.A.S. E.S.P. </a:t>
            </a:r>
            <a:r>
              <a:rPr lang="es-ES" i="1" dirty="0" smtClean="0"/>
              <a:t>“</a:t>
            </a:r>
          </a:p>
          <a:p>
            <a:pPr marL="285750" indent="-285750" algn="ctr">
              <a:buFontTx/>
              <a:buChar char="-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9551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1919" y="2492587"/>
            <a:ext cx="87869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i="1" dirty="0" smtClean="0"/>
              <a:t>Se requiere un seguimiento permanente por parte de la autoridad ambiental y titular de la licencia ambiental a los impactos sobre el componente socioeconómico.</a:t>
            </a:r>
          </a:p>
          <a:p>
            <a:pPr algn="ctr"/>
            <a:endParaRPr lang="es-CO" i="1" dirty="0"/>
          </a:p>
          <a:p>
            <a:pPr algn="ctr"/>
            <a:r>
              <a:rPr lang="es-CO" i="1" dirty="0" smtClean="0"/>
              <a:t>Es necesario que la comunidad participe en el seguimiento en cada una de las etapas del proyecto, garantizando su derecho de ser informadas y ser parte de las decisiones en materia ambiental.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768924" y="1519014"/>
            <a:ext cx="7274256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b="1" dirty="0" smtClean="0">
                <a:solidFill>
                  <a:schemeClr val="tx2"/>
                </a:solidFill>
              </a:rPr>
              <a:t>Recomendaciones de </a:t>
            </a:r>
            <a:r>
              <a:rPr lang="es-CO" b="1" dirty="0">
                <a:solidFill>
                  <a:schemeClr val="tx2"/>
                </a:solidFill>
              </a:rPr>
              <a:t>la Defensoría del Pueblo </a:t>
            </a:r>
            <a:endParaRPr lang="es-ES" b="1" dirty="0">
              <a:solidFill>
                <a:schemeClr val="tx2"/>
              </a:solidFill>
            </a:endParaRP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b="1" dirty="0" smtClean="0">
                <a:solidFill>
                  <a:schemeClr val="tx2"/>
                </a:solidFill>
              </a:rPr>
              <a:t>En la Audiencia Pública Ambiental</a:t>
            </a:r>
            <a:endParaRPr lang="es-CO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03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82904" y="1517845"/>
            <a:ext cx="7274256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b="1" dirty="0" smtClean="0">
                <a:solidFill>
                  <a:schemeClr val="tx2"/>
                </a:solidFill>
              </a:rPr>
              <a:t>Recomendaciones de </a:t>
            </a:r>
            <a:r>
              <a:rPr lang="es-CO" b="1" dirty="0">
                <a:solidFill>
                  <a:schemeClr val="tx2"/>
                </a:solidFill>
              </a:rPr>
              <a:t>la Defensoría del Pueblo </a:t>
            </a:r>
            <a:endParaRPr lang="es-ES" b="1" dirty="0">
              <a:solidFill>
                <a:schemeClr val="tx2"/>
              </a:solidFill>
            </a:endParaRP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b="1" dirty="0" smtClean="0">
                <a:solidFill>
                  <a:schemeClr val="tx2"/>
                </a:solidFill>
              </a:rPr>
              <a:t>En la Audiencia Pública Ambiental</a:t>
            </a:r>
            <a:endParaRPr lang="es-CO" b="1" dirty="0">
              <a:solidFill>
                <a:schemeClr val="tx2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4442" y="2553681"/>
            <a:ext cx="8831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i="1" dirty="0"/>
              <a:t>E</a:t>
            </a:r>
            <a:r>
              <a:rPr lang="es-CO" i="1" dirty="0" smtClean="0"/>
              <a:t>stablecer obligaciones puntuales </a:t>
            </a:r>
            <a:r>
              <a:rPr lang="es-CO" i="1" dirty="0"/>
              <a:t>para hacer seguimiento </a:t>
            </a:r>
            <a:r>
              <a:rPr lang="es-CO" i="1" dirty="0" smtClean="0"/>
              <a:t>al reusó </a:t>
            </a:r>
            <a:r>
              <a:rPr lang="es-CO" i="1" dirty="0"/>
              <a:t>de </a:t>
            </a:r>
            <a:r>
              <a:rPr lang="es-CO" i="1" dirty="0" smtClean="0"/>
              <a:t>los lixiviados tratados</a:t>
            </a:r>
            <a:r>
              <a:rPr lang="es-CO" i="1" dirty="0"/>
              <a:t> </a:t>
            </a:r>
            <a:r>
              <a:rPr lang="es-CO" i="1" dirty="0" smtClean="0"/>
              <a:t>solicitando la totalidad de parámetros requeridos para monitorear tanto la calidad del agua utilizada para riego, como el impacto se pueda generar en el suelo.</a:t>
            </a:r>
            <a:endParaRPr lang="es-CO" i="1" dirty="0"/>
          </a:p>
          <a:p>
            <a:pPr marL="285750" indent="-285750" algn="ctr">
              <a:buFontTx/>
              <a:buChar char="-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81740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82904" y="1297341"/>
            <a:ext cx="7274256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b="1" dirty="0" smtClean="0">
                <a:solidFill>
                  <a:schemeClr val="tx2"/>
                </a:solidFill>
              </a:rPr>
              <a:t>Recomendaciones de </a:t>
            </a:r>
            <a:r>
              <a:rPr lang="es-CO" b="1" dirty="0">
                <a:solidFill>
                  <a:schemeClr val="tx2"/>
                </a:solidFill>
              </a:rPr>
              <a:t>la Defensoría del Pueblo </a:t>
            </a:r>
            <a:endParaRPr lang="es-ES" b="1" dirty="0">
              <a:solidFill>
                <a:schemeClr val="tx2"/>
              </a:solidFill>
            </a:endParaRP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b="1" dirty="0" smtClean="0">
                <a:solidFill>
                  <a:schemeClr val="tx2"/>
                </a:solidFill>
              </a:rPr>
              <a:t>En la Audiencia Pública Ambiental</a:t>
            </a:r>
            <a:endParaRPr lang="es-CO" b="1" dirty="0">
              <a:solidFill>
                <a:schemeClr val="tx2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04442" y="2488543"/>
            <a:ext cx="88311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i="1" dirty="0" smtClean="0"/>
              <a:t>Debido a la ausencia </a:t>
            </a:r>
            <a:r>
              <a:rPr lang="es-ES" i="1" dirty="0"/>
              <a:t>de </a:t>
            </a:r>
            <a:r>
              <a:rPr lang="es-ES" i="1" dirty="0" smtClean="0"/>
              <a:t>información con </a:t>
            </a:r>
            <a:r>
              <a:rPr lang="es-ES" i="1" dirty="0"/>
              <a:t>respecto </a:t>
            </a:r>
            <a:r>
              <a:rPr lang="es-ES" i="1" dirty="0" smtClean="0"/>
              <a:t>al proyecto </a:t>
            </a:r>
            <a:r>
              <a:rPr lang="es-ES" i="1" dirty="0"/>
              <a:t>de </a:t>
            </a:r>
            <a:r>
              <a:rPr lang="es-ES" i="1" dirty="0" smtClean="0"/>
              <a:t>aprovechamiento, </a:t>
            </a:r>
            <a:r>
              <a:rPr lang="es-CO" i="1" dirty="0" smtClean="0"/>
              <a:t>se recomienda requerir la alternativa de aprovechamiento, el alcance del proyecto, sitio de actividades, comunidades que van estar involucradas, cronograma de ejecución, plan financiero y otras requisitos que la autoridad ambiental considere necesarios para este tipo de proyectos</a:t>
            </a:r>
            <a:r>
              <a:rPr lang="es-CO" i="1" dirty="0"/>
              <a:t>.</a:t>
            </a:r>
            <a:endParaRPr lang="es-CO" i="1" dirty="0" smtClean="0"/>
          </a:p>
        </p:txBody>
      </p:sp>
    </p:spTree>
    <p:extLst>
      <p:ext uri="{BB962C8B-B14F-4D97-AF65-F5344CB8AC3E}">
        <p14:creationId xmlns:p14="http://schemas.microsoft.com/office/powerpoint/2010/main" val="1918524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30861" y="1506557"/>
            <a:ext cx="7274256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CO" b="1" dirty="0" smtClean="0">
                <a:solidFill>
                  <a:schemeClr val="tx2"/>
                </a:solidFill>
              </a:rPr>
              <a:t>Recomendaciones de </a:t>
            </a:r>
            <a:r>
              <a:rPr lang="es-CO" b="1" dirty="0">
                <a:solidFill>
                  <a:schemeClr val="tx2"/>
                </a:solidFill>
              </a:rPr>
              <a:t>la Defensoría del Pueblo </a:t>
            </a:r>
            <a:endParaRPr lang="es-ES" b="1" dirty="0">
              <a:solidFill>
                <a:schemeClr val="tx2"/>
              </a:solidFill>
            </a:endParaRP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b="1" dirty="0" smtClean="0">
                <a:solidFill>
                  <a:schemeClr val="tx2"/>
                </a:solidFill>
              </a:rPr>
              <a:t>En la Audiencia Pública Ambiental</a:t>
            </a:r>
            <a:endParaRPr lang="es-CO" b="1" dirty="0">
              <a:solidFill>
                <a:schemeClr val="tx2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52399" y="2549240"/>
            <a:ext cx="8831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i="1" dirty="0" smtClean="0"/>
              <a:t>Verificar que el plan de monitoreo del relleno sanitario para su etapa de operación, cierre, clausura y </a:t>
            </a:r>
            <a:r>
              <a:rPr lang="es-ES" i="1" dirty="0" err="1" smtClean="0"/>
              <a:t>postclausura</a:t>
            </a:r>
            <a:r>
              <a:rPr lang="es-ES" i="1" dirty="0" smtClean="0"/>
              <a:t> se encuentre acorde con las directrices dadas por el Ministerio de Vivienda (Resolución 938 de 2019), para los Rellenos Sanitarios Tipo III (500 a 3000 Ton/día).</a:t>
            </a:r>
          </a:p>
        </p:txBody>
      </p:sp>
    </p:spTree>
    <p:extLst>
      <p:ext uri="{BB962C8B-B14F-4D97-AF65-F5344CB8AC3E}">
        <p14:creationId xmlns:p14="http://schemas.microsoft.com/office/powerpoint/2010/main" val="3275309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4A99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44" name="Picture 4" descr="Defensor del Pueblo presente en histórica firma del Acuerdo de Paz entre el Gobierno Nacional y las FARC-EP, en Cartagen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5" r="57883" b="4502"/>
          <a:stretch/>
        </p:blipFill>
        <p:spPr bwMode="auto">
          <a:xfrm>
            <a:off x="3046022" y="1981199"/>
            <a:ext cx="2874155" cy="285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58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800"/>
                    </a14:imgEffect>
                    <a14:imgEffect>
                      <a14:saturation sat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561E6652-BAF9-4EBE-A07D-B7A8E0D210F2}"/>
              </a:ext>
            </a:extLst>
          </p:cNvPr>
          <p:cNvSpPr txBox="1">
            <a:spLocks/>
          </p:cNvSpPr>
          <p:nvPr/>
        </p:nvSpPr>
        <p:spPr bwMode="auto">
          <a:xfrm>
            <a:off x="1444184" y="1119791"/>
            <a:ext cx="8155015" cy="9392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CARACTERÍSTICAS DE LOS DERECHOS COLECTIVOS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01B7E33B-C834-4DDF-808C-56C51F1F405E}"/>
              </a:ext>
            </a:extLst>
          </p:cNvPr>
          <p:cNvSpPr txBox="1">
            <a:spLocks/>
          </p:cNvSpPr>
          <p:nvPr/>
        </p:nvSpPr>
        <p:spPr bwMode="auto">
          <a:xfrm>
            <a:off x="5193975" y="2578522"/>
            <a:ext cx="3767825" cy="1101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Aunque el interés colectivo se encuentra en cabeza de un grupo de individuos, cualquier persona perteneciente a una comunidad determinada, puede actuar ante la administración de justicia en procura de la defensa de la colectividad afectada.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F8E293D-7DF1-4B27-B5AD-1191982EC2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136625"/>
              </p:ext>
            </p:extLst>
          </p:nvPr>
        </p:nvGraphicFramePr>
        <p:xfrm>
          <a:off x="123384" y="1539502"/>
          <a:ext cx="5547992" cy="3471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427693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800"/>
                    </a14:imgEffect>
                    <a14:imgEffect>
                      <a14:saturation sat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600662496"/>
              </p:ext>
            </p:extLst>
          </p:nvPr>
        </p:nvGraphicFramePr>
        <p:xfrm>
          <a:off x="163772" y="2119281"/>
          <a:ext cx="8980228" cy="3859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367" y="136477"/>
            <a:ext cx="5707500" cy="245365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302892" y="2590127"/>
            <a:ext cx="49524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chemeClr val="accent1">
                    <a:lumMod val="50000"/>
                  </a:schemeClr>
                </a:solidFill>
              </a:rPr>
              <a:t>Impactos generados por un Relleno Sanitario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707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Diagrama 33"/>
          <p:cNvGraphicFramePr/>
          <p:nvPr>
            <p:extLst>
              <p:ext uri="{D42A27DB-BD31-4B8C-83A1-F6EECF244321}">
                <p14:modId xmlns:p14="http://schemas.microsoft.com/office/powerpoint/2010/main" val="1465449983"/>
              </p:ext>
            </p:extLst>
          </p:nvPr>
        </p:nvGraphicFramePr>
        <p:xfrm>
          <a:off x="498967" y="1110826"/>
          <a:ext cx="8407965" cy="3540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87322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00"/>
                    </a14:imgEffect>
                    <a14:imgEffect>
                      <a14:saturation sat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14230" y="1096925"/>
            <a:ext cx="76516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/>
              <a:t>Recomendaciones Defensoría </a:t>
            </a:r>
            <a:r>
              <a:rPr lang="es-CO" sz="1600" b="1" dirty="0" smtClean="0"/>
              <a:t>Radicado 20210040804398181 </a:t>
            </a:r>
            <a:r>
              <a:rPr lang="es-CO" sz="1600" b="1" dirty="0"/>
              <a:t>26 de noviembre de  2021</a:t>
            </a:r>
          </a:p>
          <a:p>
            <a:pPr algn="ctr"/>
            <a:endParaRPr lang="es-CO" sz="1600" b="1" dirty="0" smtClean="0"/>
          </a:p>
          <a:p>
            <a:pPr algn="ctr"/>
            <a:r>
              <a:rPr lang="es-CO" sz="1600" b="1" dirty="0" smtClean="0"/>
              <a:t>Metodología general para la elaboración y presentación de estudios ambientales 2018 Vs Términos de referencia 2006</a:t>
            </a:r>
            <a:endParaRPr lang="es-CO" sz="16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880142801"/>
              </p:ext>
            </p:extLst>
          </p:nvPr>
        </p:nvGraphicFramePr>
        <p:xfrm>
          <a:off x="611985" y="2364457"/>
          <a:ext cx="7456150" cy="2145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21682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00"/>
                    </a14:imgEffect>
                    <a14:imgEffect>
                      <a14:saturation sat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94987" y="1487893"/>
            <a:ext cx="78904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1400" b="1" dirty="0"/>
              <a:t>Recomendaciones Defensoría Radicado20210040804398181</a:t>
            </a:r>
          </a:p>
          <a:p>
            <a:pPr algn="just"/>
            <a:endParaRPr lang="es-ES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/>
              <a:t>El </a:t>
            </a:r>
            <a:r>
              <a:rPr lang="es-ES" sz="1400" dirty="0"/>
              <a:t>componente Hidrogeológico, Geológico e Hidrológico se </a:t>
            </a:r>
            <a:r>
              <a:rPr lang="es-ES" sz="1400" dirty="0" smtClean="0"/>
              <a:t>caracterizó sobre </a:t>
            </a:r>
            <a:r>
              <a:rPr lang="es-ES" sz="1400" dirty="0"/>
              <a:t>el lote donde se ejecutaría el </a:t>
            </a:r>
            <a:r>
              <a:rPr lang="es-ES" sz="1400" dirty="0" smtClean="0"/>
              <a:t>proyecto, es decir el área de influencia directa del proyecto, definida según los Términos de Referencia contenidos en la Resolución 1274 del 30 de junio de 2006, emitidos por el </a:t>
            </a:r>
            <a:r>
              <a:rPr lang="es-ES" sz="1400" dirty="0" err="1" smtClean="0"/>
              <a:t>MAVDT</a:t>
            </a:r>
            <a:r>
              <a:rPr lang="es-ES" sz="1400" dirty="0" smtClean="0"/>
              <a:t> (Hoy MADS).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/>
              <a:t>Es importante </a:t>
            </a:r>
            <a:r>
              <a:rPr lang="es-ES" sz="1400" dirty="0" smtClean="0"/>
              <a:t>avanzar en la incorporación de los </a:t>
            </a:r>
            <a:r>
              <a:rPr lang="es-ES" sz="1400" dirty="0"/>
              <a:t>términos </a:t>
            </a:r>
            <a:r>
              <a:rPr lang="es-ES" sz="1400" dirty="0" smtClean="0"/>
              <a:t>y objetivos de </a:t>
            </a:r>
            <a:r>
              <a:rPr lang="es-ES" sz="1400" dirty="0"/>
              <a:t>la metodología contenida en la Resolución 1402 del 2018, para la identificación, cuantificación </a:t>
            </a:r>
            <a:r>
              <a:rPr lang="es-ES" sz="1400" dirty="0" smtClean="0"/>
              <a:t>y de impactos en el área de influencia del proyecto en cada uno de sus componentes y la relación de los ecosistemas con las </a:t>
            </a:r>
            <a:r>
              <a:rPr lang="es-ES" sz="1400" dirty="0"/>
              <a:t>comunidades </a:t>
            </a:r>
            <a:r>
              <a:rPr lang="es-ES" sz="1400" dirty="0" smtClean="0"/>
              <a:t>que puedan verse afectados por el proyecto</a:t>
            </a:r>
            <a:endParaRPr lang="es-CO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400" dirty="0" smtClean="0"/>
          </a:p>
        </p:txBody>
      </p:sp>
    </p:spTree>
    <p:extLst>
      <p:ext uri="{BB962C8B-B14F-4D97-AF65-F5344CB8AC3E}">
        <p14:creationId xmlns:p14="http://schemas.microsoft.com/office/powerpoint/2010/main" val="4030828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00"/>
                    </a14:imgEffect>
                    <a14:imgEffect>
                      <a14:saturation sat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78970931"/>
              </p:ext>
            </p:extLst>
          </p:nvPr>
        </p:nvGraphicFramePr>
        <p:xfrm>
          <a:off x="440264" y="1293707"/>
          <a:ext cx="7923947" cy="2544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889545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00"/>
                    </a14:imgEffect>
                    <a14:imgEffect>
                      <a14:saturation sat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725115473"/>
              </p:ext>
            </p:extLst>
          </p:nvPr>
        </p:nvGraphicFramePr>
        <p:xfrm>
          <a:off x="575731" y="1456268"/>
          <a:ext cx="7923947" cy="2585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14899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00"/>
                    </a14:imgEffect>
                    <a14:imgEffect>
                      <a14:saturation sat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13174" y="1598507"/>
            <a:ext cx="823637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/>
              <a:t>Aprovechamiento (</a:t>
            </a:r>
            <a:r>
              <a:rPr lang="es-ES" b="1" u="sng" dirty="0"/>
              <a:t>Parque Industrial de Aprovechamiento</a:t>
            </a:r>
            <a:r>
              <a:rPr lang="es-ES" b="1" dirty="0"/>
              <a:t> </a:t>
            </a:r>
            <a:r>
              <a:rPr lang="es-ES" dirty="0"/>
              <a:t>de Residuos Sólidos Urbanos y Residuos Especiales No Peligrosos – PIARS Los </a:t>
            </a:r>
            <a:r>
              <a:rPr lang="es-ES" dirty="0" smtClean="0"/>
              <a:t>Cerros</a:t>
            </a:r>
            <a:r>
              <a:rPr lang="es-CO" b="1" dirty="0" smtClean="0">
                <a:latin typeface="Trebuchet MS" panose="020B0603020202020204" pitchFamily="34" charset="0"/>
                <a:ea typeface="Microsoft JhengHei Light" panose="020B0304030504040204" pitchFamily="34" charset="-120"/>
              </a:rPr>
              <a:t>):</a:t>
            </a:r>
            <a:endParaRPr lang="es-ES" b="1" dirty="0" smtClean="0"/>
          </a:p>
          <a:p>
            <a:pPr algn="just"/>
            <a:endParaRPr lang="es-ES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/>
              <a:t>Para el proyecto se identifican </a:t>
            </a:r>
            <a:r>
              <a:rPr lang="es-ES" sz="1400" dirty="0"/>
              <a:t>las actividades de: </a:t>
            </a:r>
            <a:r>
              <a:rPr lang="es-ES" sz="1400" i="1" dirty="0"/>
              <a:t>“Operación del centro de acopio de material inorgánico”, “Disposición de desechos peligrosos” </a:t>
            </a:r>
            <a:r>
              <a:rPr lang="es-ES" sz="1400" dirty="0"/>
              <a:t>y </a:t>
            </a:r>
            <a:r>
              <a:rPr lang="es-ES" sz="1400" i="1" dirty="0"/>
              <a:t>“Tratamiento de residuos orgánicos</a:t>
            </a:r>
            <a:r>
              <a:rPr lang="es-ES" sz="1400" dirty="0"/>
              <a:t>”; </a:t>
            </a:r>
            <a:r>
              <a:rPr lang="es-ES" sz="1400" dirty="0" smtClean="0"/>
              <a:t>se necesario, profundizar </a:t>
            </a:r>
            <a:r>
              <a:rPr lang="es-ES" sz="1400" dirty="0"/>
              <a:t>sobre estas actividades y </a:t>
            </a:r>
            <a:r>
              <a:rPr lang="es-ES" sz="1400" dirty="0" smtClean="0"/>
              <a:t>definir su alcance, definiendo las medidas adicionales en caso de preverse impactos adicionales.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400" dirty="0" smtClean="0"/>
              <a:t>Se requiere especificar </a:t>
            </a:r>
            <a:r>
              <a:rPr lang="es-ES" sz="1400" dirty="0"/>
              <a:t>la alternativa de aprovechamiento, </a:t>
            </a:r>
            <a:r>
              <a:rPr lang="es-ES" sz="1400" dirty="0" smtClean="0"/>
              <a:t>definiendo claramente la forma en que la comunidad será vinculada al proyecto y en que medida se verán reducidos los impactos generados por la disposición final de residuos.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3363364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16267</TotalTime>
  <Words>1152</Words>
  <Application>Microsoft Office PowerPoint</Application>
  <PresentationFormat>Presentación en pantalla (16:9)</PresentationFormat>
  <Paragraphs>93</Paragraphs>
  <Slides>15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Microsoft JhengHei Light</vt:lpstr>
      <vt:lpstr>Arial</vt:lpstr>
      <vt:lpstr>Calibri</vt:lpstr>
      <vt:lpstr>Calibri Light</vt:lpstr>
      <vt:lpstr>Fira Sans Extra Condensed Medium</vt:lpstr>
      <vt:lpstr>Roboto</vt:lpstr>
      <vt:lpstr>Trebuchet MS</vt:lpstr>
      <vt:lpstr>Tema de Office</vt:lpstr>
      <vt:lpstr>Sandra Lucía Rodríguez Rojas Delegada para los Derechos Colectivos y del Ambiente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LOIC LICONA NORATO</dc:creator>
  <cp:lastModifiedBy>RIESGOCVS</cp:lastModifiedBy>
  <cp:revision>341</cp:revision>
  <dcterms:created xsi:type="dcterms:W3CDTF">2020-12-29T17:06:03Z</dcterms:created>
  <dcterms:modified xsi:type="dcterms:W3CDTF">2023-02-06T14:45:01Z</dcterms:modified>
</cp:coreProperties>
</file>