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3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4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6" r:id="rId3"/>
    <p:sldId id="257" r:id="rId4"/>
    <p:sldId id="260" r:id="rId5"/>
    <p:sldId id="262" r:id="rId6"/>
    <p:sldId id="275" r:id="rId7"/>
    <p:sldId id="264" r:id="rId8"/>
    <p:sldId id="265" r:id="rId9"/>
    <p:sldId id="268" r:id="rId10"/>
    <p:sldId id="269" r:id="rId11"/>
    <p:sldId id="271" r:id="rId12"/>
    <p:sldId id="267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F46C0E-AA27-4FB8-886E-F14AA909437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799FD1E-86D2-4EAB-8022-4B83B6D10223}">
      <dgm:prSet/>
      <dgm:spPr/>
      <dgm:t>
        <a:bodyPr/>
        <a:lstStyle/>
        <a:p>
          <a:r>
            <a:rPr lang="es-CO" dirty="0"/>
            <a:t>1. MARCO NORMATIVO</a:t>
          </a:r>
          <a:endParaRPr lang="en-US" dirty="0"/>
        </a:p>
      </dgm:t>
    </dgm:pt>
    <dgm:pt modelId="{09F4DDC6-82A7-462A-8BF6-8A9C92DB4A3F}" type="parTrans" cxnId="{E6BA892B-C222-465E-9BA3-AF4CCA828421}">
      <dgm:prSet/>
      <dgm:spPr/>
      <dgm:t>
        <a:bodyPr/>
        <a:lstStyle/>
        <a:p>
          <a:endParaRPr lang="en-US"/>
        </a:p>
      </dgm:t>
    </dgm:pt>
    <dgm:pt modelId="{72072EDE-2F47-401E-85F5-7A24BC3F8EC6}" type="sibTrans" cxnId="{E6BA892B-C222-465E-9BA3-AF4CCA828421}">
      <dgm:prSet/>
      <dgm:spPr/>
      <dgm:t>
        <a:bodyPr/>
        <a:lstStyle/>
        <a:p>
          <a:endParaRPr lang="en-US"/>
        </a:p>
      </dgm:t>
    </dgm:pt>
    <dgm:pt modelId="{CDC6EFC7-8B6D-4BA5-9B22-0D4AA6EABEBF}">
      <dgm:prSet/>
      <dgm:spPr/>
      <dgm:t>
        <a:bodyPr/>
        <a:lstStyle/>
        <a:p>
          <a:r>
            <a:rPr lang="es-CO" dirty="0"/>
            <a:t>2. DEFINICIÓN</a:t>
          </a:r>
          <a:endParaRPr lang="en-US" dirty="0"/>
        </a:p>
      </dgm:t>
    </dgm:pt>
    <dgm:pt modelId="{5FA4754A-AA25-482C-AAEF-D2517F4F80A1}" type="parTrans" cxnId="{44042E66-A089-4129-B3A4-23152E533477}">
      <dgm:prSet/>
      <dgm:spPr/>
      <dgm:t>
        <a:bodyPr/>
        <a:lstStyle/>
        <a:p>
          <a:endParaRPr lang="en-US"/>
        </a:p>
      </dgm:t>
    </dgm:pt>
    <dgm:pt modelId="{0B97F400-248E-4658-AC6A-844B5481B4ED}" type="sibTrans" cxnId="{44042E66-A089-4129-B3A4-23152E533477}">
      <dgm:prSet/>
      <dgm:spPr/>
      <dgm:t>
        <a:bodyPr/>
        <a:lstStyle/>
        <a:p>
          <a:endParaRPr lang="en-US"/>
        </a:p>
      </dgm:t>
    </dgm:pt>
    <dgm:pt modelId="{5B41008B-7AE1-47F3-965A-41133E18CFBC}">
      <dgm:prSet/>
      <dgm:spPr/>
      <dgm:t>
        <a:bodyPr/>
        <a:lstStyle/>
        <a:p>
          <a:r>
            <a:rPr lang="es-CO" dirty="0"/>
            <a:t>3. ¿QUIÉN PRESENTA EL PSMV?</a:t>
          </a:r>
          <a:endParaRPr lang="en-US" dirty="0"/>
        </a:p>
      </dgm:t>
    </dgm:pt>
    <dgm:pt modelId="{B7759BF8-B9A1-42D6-B63B-8615D1B27E36}" type="parTrans" cxnId="{B85C7C36-CC6E-4A57-9D48-0DD355081865}">
      <dgm:prSet/>
      <dgm:spPr/>
      <dgm:t>
        <a:bodyPr/>
        <a:lstStyle/>
        <a:p>
          <a:endParaRPr lang="en-US"/>
        </a:p>
      </dgm:t>
    </dgm:pt>
    <dgm:pt modelId="{B4F3A2F8-DAB5-4C76-A6E6-E2D52894F4A1}" type="sibTrans" cxnId="{B85C7C36-CC6E-4A57-9D48-0DD355081865}">
      <dgm:prSet/>
      <dgm:spPr/>
      <dgm:t>
        <a:bodyPr/>
        <a:lstStyle/>
        <a:p>
          <a:endParaRPr lang="en-US"/>
        </a:p>
      </dgm:t>
    </dgm:pt>
    <dgm:pt modelId="{814E5FA1-14C7-41CA-9A9C-A9AA3A9C6C50}">
      <dgm:prSet/>
      <dgm:spPr/>
      <dgm:t>
        <a:bodyPr/>
        <a:lstStyle/>
        <a:p>
          <a:r>
            <a:rPr lang="es-CO" dirty="0"/>
            <a:t>4. CONTENIDO DEL PSMV</a:t>
          </a:r>
          <a:endParaRPr lang="en-US" dirty="0"/>
        </a:p>
      </dgm:t>
    </dgm:pt>
    <dgm:pt modelId="{8A826CEE-9B23-47CE-BD4D-B9FB8576D9A3}" type="parTrans" cxnId="{A2EB1C71-1C44-496A-BAB5-A7D12716AA4F}">
      <dgm:prSet/>
      <dgm:spPr/>
      <dgm:t>
        <a:bodyPr/>
        <a:lstStyle/>
        <a:p>
          <a:endParaRPr lang="en-US"/>
        </a:p>
      </dgm:t>
    </dgm:pt>
    <dgm:pt modelId="{BAD204FD-B8A5-40F8-A7ED-A754B2B4B589}" type="sibTrans" cxnId="{A2EB1C71-1C44-496A-BAB5-A7D12716AA4F}">
      <dgm:prSet/>
      <dgm:spPr/>
      <dgm:t>
        <a:bodyPr/>
        <a:lstStyle/>
        <a:p>
          <a:endParaRPr lang="en-US"/>
        </a:p>
      </dgm:t>
    </dgm:pt>
    <dgm:pt modelId="{18DE57D5-75B5-460F-8BA7-F8093E35B731}" type="pres">
      <dgm:prSet presAssocID="{30F46C0E-AA27-4FB8-886E-F14AA9094377}" presName="vert0" presStyleCnt="0">
        <dgm:presLayoutVars>
          <dgm:dir/>
          <dgm:animOne val="branch"/>
          <dgm:animLvl val="lvl"/>
        </dgm:presLayoutVars>
      </dgm:prSet>
      <dgm:spPr/>
    </dgm:pt>
    <dgm:pt modelId="{D866F95A-EFB8-49A2-9E7F-2C83975D0E07}" type="pres">
      <dgm:prSet presAssocID="{0799FD1E-86D2-4EAB-8022-4B83B6D10223}" presName="thickLine" presStyleLbl="alignNode1" presStyleIdx="0" presStyleCnt="4"/>
      <dgm:spPr/>
    </dgm:pt>
    <dgm:pt modelId="{5C0CC308-6703-48FF-AC4C-258CA25475CC}" type="pres">
      <dgm:prSet presAssocID="{0799FD1E-86D2-4EAB-8022-4B83B6D10223}" presName="horz1" presStyleCnt="0"/>
      <dgm:spPr/>
    </dgm:pt>
    <dgm:pt modelId="{DE0E62B1-7869-4B8D-9C39-D133265351AF}" type="pres">
      <dgm:prSet presAssocID="{0799FD1E-86D2-4EAB-8022-4B83B6D10223}" presName="tx1" presStyleLbl="revTx" presStyleIdx="0" presStyleCnt="4"/>
      <dgm:spPr/>
    </dgm:pt>
    <dgm:pt modelId="{FBDD2975-DB46-4AB0-A976-DA2994A5A111}" type="pres">
      <dgm:prSet presAssocID="{0799FD1E-86D2-4EAB-8022-4B83B6D10223}" presName="vert1" presStyleCnt="0"/>
      <dgm:spPr/>
    </dgm:pt>
    <dgm:pt modelId="{B86578EE-583A-4345-B2CF-AEBD42D5C841}" type="pres">
      <dgm:prSet presAssocID="{CDC6EFC7-8B6D-4BA5-9B22-0D4AA6EABEBF}" presName="thickLine" presStyleLbl="alignNode1" presStyleIdx="1" presStyleCnt="4"/>
      <dgm:spPr/>
    </dgm:pt>
    <dgm:pt modelId="{3924AA19-A8FF-40D5-B74F-5F1CCFDA6154}" type="pres">
      <dgm:prSet presAssocID="{CDC6EFC7-8B6D-4BA5-9B22-0D4AA6EABEBF}" presName="horz1" presStyleCnt="0"/>
      <dgm:spPr/>
    </dgm:pt>
    <dgm:pt modelId="{0E8EBA19-F4F7-4DBC-B95A-3F22B9E69FB3}" type="pres">
      <dgm:prSet presAssocID="{CDC6EFC7-8B6D-4BA5-9B22-0D4AA6EABEBF}" presName="tx1" presStyleLbl="revTx" presStyleIdx="1" presStyleCnt="4"/>
      <dgm:spPr/>
    </dgm:pt>
    <dgm:pt modelId="{D6E418E4-2251-4426-9978-9802B92039C2}" type="pres">
      <dgm:prSet presAssocID="{CDC6EFC7-8B6D-4BA5-9B22-0D4AA6EABEBF}" presName="vert1" presStyleCnt="0"/>
      <dgm:spPr/>
    </dgm:pt>
    <dgm:pt modelId="{40BDE674-466D-4DC1-A257-4069C82B4F0B}" type="pres">
      <dgm:prSet presAssocID="{5B41008B-7AE1-47F3-965A-41133E18CFBC}" presName="thickLine" presStyleLbl="alignNode1" presStyleIdx="2" presStyleCnt="4"/>
      <dgm:spPr/>
    </dgm:pt>
    <dgm:pt modelId="{5A4AD3BB-DD20-4274-A3F3-700896F59808}" type="pres">
      <dgm:prSet presAssocID="{5B41008B-7AE1-47F3-965A-41133E18CFBC}" presName="horz1" presStyleCnt="0"/>
      <dgm:spPr/>
    </dgm:pt>
    <dgm:pt modelId="{66DB2B32-6C15-4FA1-BD4C-183AD41A8CDF}" type="pres">
      <dgm:prSet presAssocID="{5B41008B-7AE1-47F3-965A-41133E18CFBC}" presName="tx1" presStyleLbl="revTx" presStyleIdx="2" presStyleCnt="4"/>
      <dgm:spPr/>
    </dgm:pt>
    <dgm:pt modelId="{1EAB3455-20B8-40C3-8E52-58E3A74A0C01}" type="pres">
      <dgm:prSet presAssocID="{5B41008B-7AE1-47F3-965A-41133E18CFBC}" presName="vert1" presStyleCnt="0"/>
      <dgm:spPr/>
    </dgm:pt>
    <dgm:pt modelId="{DF6B8FDE-67FD-434A-BFBB-97E272BE4289}" type="pres">
      <dgm:prSet presAssocID="{814E5FA1-14C7-41CA-9A9C-A9AA3A9C6C50}" presName="thickLine" presStyleLbl="alignNode1" presStyleIdx="3" presStyleCnt="4"/>
      <dgm:spPr/>
    </dgm:pt>
    <dgm:pt modelId="{70A9C0B1-ECD7-49AA-BA93-7E78D6BEF8C2}" type="pres">
      <dgm:prSet presAssocID="{814E5FA1-14C7-41CA-9A9C-A9AA3A9C6C50}" presName="horz1" presStyleCnt="0"/>
      <dgm:spPr/>
    </dgm:pt>
    <dgm:pt modelId="{E87A5034-7FF2-4845-BEC4-F7F9A8531B92}" type="pres">
      <dgm:prSet presAssocID="{814E5FA1-14C7-41CA-9A9C-A9AA3A9C6C50}" presName="tx1" presStyleLbl="revTx" presStyleIdx="3" presStyleCnt="4"/>
      <dgm:spPr/>
    </dgm:pt>
    <dgm:pt modelId="{7C259723-E7CA-4DE6-8942-D8A8731A20EA}" type="pres">
      <dgm:prSet presAssocID="{814E5FA1-14C7-41CA-9A9C-A9AA3A9C6C50}" presName="vert1" presStyleCnt="0"/>
      <dgm:spPr/>
    </dgm:pt>
  </dgm:ptLst>
  <dgm:cxnLst>
    <dgm:cxn modelId="{E6BA892B-C222-465E-9BA3-AF4CCA828421}" srcId="{30F46C0E-AA27-4FB8-886E-F14AA9094377}" destId="{0799FD1E-86D2-4EAB-8022-4B83B6D10223}" srcOrd="0" destOrd="0" parTransId="{09F4DDC6-82A7-462A-8BF6-8A9C92DB4A3F}" sibTransId="{72072EDE-2F47-401E-85F5-7A24BC3F8EC6}"/>
    <dgm:cxn modelId="{B85C7C36-CC6E-4A57-9D48-0DD355081865}" srcId="{30F46C0E-AA27-4FB8-886E-F14AA9094377}" destId="{5B41008B-7AE1-47F3-965A-41133E18CFBC}" srcOrd="2" destOrd="0" parTransId="{B7759BF8-B9A1-42D6-B63B-8615D1B27E36}" sibTransId="{B4F3A2F8-DAB5-4C76-A6E6-E2D52894F4A1}"/>
    <dgm:cxn modelId="{44042E66-A089-4129-B3A4-23152E533477}" srcId="{30F46C0E-AA27-4FB8-886E-F14AA9094377}" destId="{CDC6EFC7-8B6D-4BA5-9B22-0D4AA6EABEBF}" srcOrd="1" destOrd="0" parTransId="{5FA4754A-AA25-482C-AAEF-D2517F4F80A1}" sibTransId="{0B97F400-248E-4658-AC6A-844B5481B4ED}"/>
    <dgm:cxn modelId="{A2EB1C71-1C44-496A-BAB5-A7D12716AA4F}" srcId="{30F46C0E-AA27-4FB8-886E-F14AA9094377}" destId="{814E5FA1-14C7-41CA-9A9C-A9AA3A9C6C50}" srcOrd="3" destOrd="0" parTransId="{8A826CEE-9B23-47CE-BD4D-B9FB8576D9A3}" sibTransId="{BAD204FD-B8A5-40F8-A7ED-A754B2B4B589}"/>
    <dgm:cxn modelId="{F5112181-4455-4102-9BBC-BAAB6B892461}" type="presOf" srcId="{30F46C0E-AA27-4FB8-886E-F14AA9094377}" destId="{18DE57D5-75B5-460F-8BA7-F8093E35B731}" srcOrd="0" destOrd="0" presId="urn:microsoft.com/office/officeart/2008/layout/LinedList"/>
    <dgm:cxn modelId="{5AA88DB5-8BB0-4110-90A9-E72DD35622C9}" type="presOf" srcId="{5B41008B-7AE1-47F3-965A-41133E18CFBC}" destId="{66DB2B32-6C15-4FA1-BD4C-183AD41A8CDF}" srcOrd="0" destOrd="0" presId="urn:microsoft.com/office/officeart/2008/layout/LinedList"/>
    <dgm:cxn modelId="{A2F989C7-5F08-406D-BD1C-9CE3E31811A4}" type="presOf" srcId="{814E5FA1-14C7-41CA-9A9C-A9AA3A9C6C50}" destId="{E87A5034-7FF2-4845-BEC4-F7F9A8531B92}" srcOrd="0" destOrd="0" presId="urn:microsoft.com/office/officeart/2008/layout/LinedList"/>
    <dgm:cxn modelId="{8172A6D5-B12D-4D02-B26A-62E820C581B6}" type="presOf" srcId="{0799FD1E-86D2-4EAB-8022-4B83B6D10223}" destId="{DE0E62B1-7869-4B8D-9C39-D133265351AF}" srcOrd="0" destOrd="0" presId="urn:microsoft.com/office/officeart/2008/layout/LinedList"/>
    <dgm:cxn modelId="{D845CAD6-0FBA-44D1-9620-ECAC7688BD72}" type="presOf" srcId="{CDC6EFC7-8B6D-4BA5-9B22-0D4AA6EABEBF}" destId="{0E8EBA19-F4F7-4DBC-B95A-3F22B9E69FB3}" srcOrd="0" destOrd="0" presId="urn:microsoft.com/office/officeart/2008/layout/LinedList"/>
    <dgm:cxn modelId="{3B505781-5FEF-4E0F-AC98-50BCCB0CD25B}" type="presParOf" srcId="{18DE57D5-75B5-460F-8BA7-F8093E35B731}" destId="{D866F95A-EFB8-49A2-9E7F-2C83975D0E07}" srcOrd="0" destOrd="0" presId="urn:microsoft.com/office/officeart/2008/layout/LinedList"/>
    <dgm:cxn modelId="{F2411561-0090-4715-8472-58EDDDC1B698}" type="presParOf" srcId="{18DE57D5-75B5-460F-8BA7-F8093E35B731}" destId="{5C0CC308-6703-48FF-AC4C-258CA25475CC}" srcOrd="1" destOrd="0" presId="urn:microsoft.com/office/officeart/2008/layout/LinedList"/>
    <dgm:cxn modelId="{8F626298-D063-4DAC-AC8D-98CD3A1802AC}" type="presParOf" srcId="{5C0CC308-6703-48FF-AC4C-258CA25475CC}" destId="{DE0E62B1-7869-4B8D-9C39-D133265351AF}" srcOrd="0" destOrd="0" presId="urn:microsoft.com/office/officeart/2008/layout/LinedList"/>
    <dgm:cxn modelId="{ED899003-6B70-4286-A36B-510EC5FF1989}" type="presParOf" srcId="{5C0CC308-6703-48FF-AC4C-258CA25475CC}" destId="{FBDD2975-DB46-4AB0-A976-DA2994A5A111}" srcOrd="1" destOrd="0" presId="urn:microsoft.com/office/officeart/2008/layout/LinedList"/>
    <dgm:cxn modelId="{3A0C3C67-6530-489C-80B9-D67F0901465D}" type="presParOf" srcId="{18DE57D5-75B5-460F-8BA7-F8093E35B731}" destId="{B86578EE-583A-4345-B2CF-AEBD42D5C841}" srcOrd="2" destOrd="0" presId="urn:microsoft.com/office/officeart/2008/layout/LinedList"/>
    <dgm:cxn modelId="{5BE4321A-E89E-4821-9C70-88B9A720B94A}" type="presParOf" srcId="{18DE57D5-75B5-460F-8BA7-F8093E35B731}" destId="{3924AA19-A8FF-40D5-B74F-5F1CCFDA6154}" srcOrd="3" destOrd="0" presId="urn:microsoft.com/office/officeart/2008/layout/LinedList"/>
    <dgm:cxn modelId="{08416A5B-22F8-4ACF-B44B-F933313D47AF}" type="presParOf" srcId="{3924AA19-A8FF-40D5-B74F-5F1CCFDA6154}" destId="{0E8EBA19-F4F7-4DBC-B95A-3F22B9E69FB3}" srcOrd="0" destOrd="0" presId="urn:microsoft.com/office/officeart/2008/layout/LinedList"/>
    <dgm:cxn modelId="{9242915E-4005-4CEF-85B8-CD7533A96CBA}" type="presParOf" srcId="{3924AA19-A8FF-40D5-B74F-5F1CCFDA6154}" destId="{D6E418E4-2251-4426-9978-9802B92039C2}" srcOrd="1" destOrd="0" presId="urn:microsoft.com/office/officeart/2008/layout/LinedList"/>
    <dgm:cxn modelId="{F4773FD0-548C-441D-9C3C-C43CB14A7176}" type="presParOf" srcId="{18DE57D5-75B5-460F-8BA7-F8093E35B731}" destId="{40BDE674-466D-4DC1-A257-4069C82B4F0B}" srcOrd="4" destOrd="0" presId="urn:microsoft.com/office/officeart/2008/layout/LinedList"/>
    <dgm:cxn modelId="{1B86BF2D-8EF2-43EA-9128-FC771D04E76A}" type="presParOf" srcId="{18DE57D5-75B5-460F-8BA7-F8093E35B731}" destId="{5A4AD3BB-DD20-4274-A3F3-700896F59808}" srcOrd="5" destOrd="0" presId="urn:microsoft.com/office/officeart/2008/layout/LinedList"/>
    <dgm:cxn modelId="{B453573C-9257-4C8C-8FE0-B7A905EC07FE}" type="presParOf" srcId="{5A4AD3BB-DD20-4274-A3F3-700896F59808}" destId="{66DB2B32-6C15-4FA1-BD4C-183AD41A8CDF}" srcOrd="0" destOrd="0" presId="urn:microsoft.com/office/officeart/2008/layout/LinedList"/>
    <dgm:cxn modelId="{4FB38CF9-3406-4BE0-B89E-67F22DE0E816}" type="presParOf" srcId="{5A4AD3BB-DD20-4274-A3F3-700896F59808}" destId="{1EAB3455-20B8-40C3-8E52-58E3A74A0C01}" srcOrd="1" destOrd="0" presId="urn:microsoft.com/office/officeart/2008/layout/LinedList"/>
    <dgm:cxn modelId="{0F1B32B7-EF05-4FA7-BC2D-B6A45BF3BCE5}" type="presParOf" srcId="{18DE57D5-75B5-460F-8BA7-F8093E35B731}" destId="{DF6B8FDE-67FD-434A-BFBB-97E272BE4289}" srcOrd="6" destOrd="0" presId="urn:microsoft.com/office/officeart/2008/layout/LinedList"/>
    <dgm:cxn modelId="{38277B66-F9D5-4D1D-834B-96D1F53A1012}" type="presParOf" srcId="{18DE57D5-75B5-460F-8BA7-F8093E35B731}" destId="{70A9C0B1-ECD7-49AA-BA93-7E78D6BEF8C2}" srcOrd="7" destOrd="0" presId="urn:microsoft.com/office/officeart/2008/layout/LinedList"/>
    <dgm:cxn modelId="{12CCC822-DFE3-4329-AA45-C01FE7FC1A26}" type="presParOf" srcId="{70A9C0B1-ECD7-49AA-BA93-7E78D6BEF8C2}" destId="{E87A5034-7FF2-4845-BEC4-F7F9A8531B92}" srcOrd="0" destOrd="0" presId="urn:microsoft.com/office/officeart/2008/layout/LinedList"/>
    <dgm:cxn modelId="{7352A60D-0AEF-434D-9D6C-C1A360D2C2EA}" type="presParOf" srcId="{70A9C0B1-ECD7-49AA-BA93-7E78D6BEF8C2}" destId="{7C259723-E7CA-4DE6-8942-D8A8731A20E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A4D0CC-2F53-4E44-AD46-268FDE619F2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8432DA1-8095-41FF-92F6-72550AF2EB15}">
      <dgm:prSet phldrT="[Texto]"/>
      <dgm:spPr/>
      <dgm:t>
        <a:bodyPr/>
        <a:lstStyle/>
        <a:p>
          <a:r>
            <a:rPr lang="es-CO" dirty="0"/>
            <a:t>REQUERIMIENTO PSMV</a:t>
          </a:r>
        </a:p>
      </dgm:t>
    </dgm:pt>
    <dgm:pt modelId="{AAFCDF5B-D238-45B9-8BAC-17039AEBC443}" type="parTrans" cxnId="{EC0A645B-E2E8-4CDC-95AE-7CAFCA0DCDE4}">
      <dgm:prSet/>
      <dgm:spPr/>
      <dgm:t>
        <a:bodyPr/>
        <a:lstStyle/>
        <a:p>
          <a:endParaRPr lang="es-CO"/>
        </a:p>
      </dgm:t>
    </dgm:pt>
    <dgm:pt modelId="{7607945A-2613-4264-B392-2EB73CE3A851}" type="sibTrans" cxnId="{EC0A645B-E2E8-4CDC-95AE-7CAFCA0DCDE4}">
      <dgm:prSet/>
      <dgm:spPr/>
      <dgm:t>
        <a:bodyPr/>
        <a:lstStyle/>
        <a:p>
          <a:endParaRPr lang="es-CO"/>
        </a:p>
      </dgm:t>
    </dgm:pt>
    <dgm:pt modelId="{D3E242A2-F741-46EA-B66E-BB9D17BBD6E3}">
      <dgm:prSet phldrT="[Texto]"/>
      <dgm:spPr/>
      <dgm:t>
        <a:bodyPr/>
        <a:lstStyle/>
        <a:p>
          <a:r>
            <a:rPr lang="es-CO" dirty="0"/>
            <a:t>Decreto 3100 De 2003 </a:t>
          </a:r>
        </a:p>
      </dgm:t>
    </dgm:pt>
    <dgm:pt modelId="{FA72CB66-659C-4DEC-B242-C70B2BEDE1D4}" type="parTrans" cxnId="{561F51B9-F854-4561-B677-CA1B4F26447B}">
      <dgm:prSet/>
      <dgm:spPr/>
      <dgm:t>
        <a:bodyPr/>
        <a:lstStyle/>
        <a:p>
          <a:endParaRPr lang="es-CO"/>
        </a:p>
      </dgm:t>
    </dgm:pt>
    <dgm:pt modelId="{830D7479-F2B3-4894-BE6F-B721DA657A45}" type="sibTrans" cxnId="{561F51B9-F854-4561-B677-CA1B4F26447B}">
      <dgm:prSet/>
      <dgm:spPr/>
      <dgm:t>
        <a:bodyPr/>
        <a:lstStyle/>
        <a:p>
          <a:endParaRPr lang="es-CO"/>
        </a:p>
      </dgm:t>
    </dgm:pt>
    <dgm:pt modelId="{F0A2F28F-9904-4EC4-A303-FE2D268A8BA8}">
      <dgm:prSet phldrT="[Texto]"/>
      <dgm:spPr/>
      <dgm:t>
        <a:bodyPr/>
        <a:lstStyle/>
        <a:p>
          <a:r>
            <a:rPr lang="es-CO" dirty="0"/>
            <a:t>Decreto 2667 de 2012</a:t>
          </a:r>
        </a:p>
      </dgm:t>
    </dgm:pt>
    <dgm:pt modelId="{76186A11-F823-4F69-830B-8E8E51755B15}" type="parTrans" cxnId="{559E1901-8FF9-4C54-A01F-3528FBD06C1D}">
      <dgm:prSet/>
      <dgm:spPr/>
      <dgm:t>
        <a:bodyPr/>
        <a:lstStyle/>
        <a:p>
          <a:endParaRPr lang="es-CO"/>
        </a:p>
      </dgm:t>
    </dgm:pt>
    <dgm:pt modelId="{9C71CB2D-3E98-4F22-8807-953330BACF9B}" type="sibTrans" cxnId="{559E1901-8FF9-4C54-A01F-3528FBD06C1D}">
      <dgm:prSet/>
      <dgm:spPr/>
      <dgm:t>
        <a:bodyPr/>
        <a:lstStyle/>
        <a:p>
          <a:endParaRPr lang="es-CO"/>
        </a:p>
      </dgm:t>
    </dgm:pt>
    <dgm:pt modelId="{9D8DE9DC-E9A5-4C81-87A5-FECF0E334075}">
      <dgm:prSet phldrT="[Texto]"/>
      <dgm:spPr/>
      <dgm:t>
        <a:bodyPr/>
        <a:lstStyle/>
        <a:p>
          <a:r>
            <a:rPr lang="es-CO" dirty="0"/>
            <a:t>REGLAMENTACIÓN</a:t>
          </a:r>
        </a:p>
      </dgm:t>
    </dgm:pt>
    <dgm:pt modelId="{0491534A-CE9B-4EC8-B580-180DB45DDE42}" type="parTrans" cxnId="{8CA367DE-6640-49EF-8933-E326112D113B}">
      <dgm:prSet/>
      <dgm:spPr/>
      <dgm:t>
        <a:bodyPr/>
        <a:lstStyle/>
        <a:p>
          <a:endParaRPr lang="es-CO"/>
        </a:p>
      </dgm:t>
    </dgm:pt>
    <dgm:pt modelId="{D728AFE5-4F58-4A73-A7CA-4F4996A6BBEA}" type="sibTrans" cxnId="{8CA367DE-6640-49EF-8933-E326112D113B}">
      <dgm:prSet/>
      <dgm:spPr/>
      <dgm:t>
        <a:bodyPr/>
        <a:lstStyle/>
        <a:p>
          <a:endParaRPr lang="es-CO"/>
        </a:p>
      </dgm:t>
    </dgm:pt>
    <dgm:pt modelId="{C3AE98F7-3DA8-40F4-9E08-5C9402463010}">
      <dgm:prSet phldrT="[Texto]"/>
      <dgm:spPr/>
      <dgm:t>
        <a:bodyPr/>
        <a:lstStyle/>
        <a:p>
          <a:r>
            <a:rPr lang="es-CO" dirty="0"/>
            <a:t>Resolución 1433 de 2004</a:t>
          </a:r>
        </a:p>
      </dgm:t>
    </dgm:pt>
    <dgm:pt modelId="{2718BFEF-0677-4266-8F36-97A43C835FED}" type="parTrans" cxnId="{EB75013D-A152-4921-99CD-4BF2986B6C5D}">
      <dgm:prSet/>
      <dgm:spPr/>
      <dgm:t>
        <a:bodyPr/>
        <a:lstStyle/>
        <a:p>
          <a:endParaRPr lang="es-CO"/>
        </a:p>
      </dgm:t>
    </dgm:pt>
    <dgm:pt modelId="{BDFE9F1D-5538-475C-90E5-80210C179E7E}" type="sibTrans" cxnId="{EB75013D-A152-4921-99CD-4BF2986B6C5D}">
      <dgm:prSet/>
      <dgm:spPr/>
      <dgm:t>
        <a:bodyPr/>
        <a:lstStyle/>
        <a:p>
          <a:endParaRPr lang="es-CO"/>
        </a:p>
      </dgm:t>
    </dgm:pt>
    <dgm:pt modelId="{5A6FB8F2-8263-4A93-A44D-D574B8871AA6}">
      <dgm:prSet phldrT="[Texto]"/>
      <dgm:spPr/>
      <dgm:t>
        <a:bodyPr/>
        <a:lstStyle/>
        <a:p>
          <a:r>
            <a:rPr lang="es-CO" dirty="0"/>
            <a:t>Resolución 2145 de 2005</a:t>
          </a:r>
        </a:p>
      </dgm:t>
    </dgm:pt>
    <dgm:pt modelId="{E4B3A784-640C-4A50-95E1-C1A6802A8DCE}" type="parTrans" cxnId="{37EA80BA-65A1-4D27-839D-EA992CFEF4D9}">
      <dgm:prSet/>
      <dgm:spPr/>
      <dgm:t>
        <a:bodyPr/>
        <a:lstStyle/>
        <a:p>
          <a:endParaRPr lang="es-CO"/>
        </a:p>
      </dgm:t>
    </dgm:pt>
    <dgm:pt modelId="{28BD39AE-3175-4C6D-B240-08B9BB990C90}" type="sibTrans" cxnId="{37EA80BA-65A1-4D27-839D-EA992CFEF4D9}">
      <dgm:prSet/>
      <dgm:spPr/>
      <dgm:t>
        <a:bodyPr/>
        <a:lstStyle/>
        <a:p>
          <a:endParaRPr lang="es-CO"/>
        </a:p>
      </dgm:t>
    </dgm:pt>
    <dgm:pt modelId="{457E2699-C269-42D3-B238-0731DABBC091}">
      <dgm:prSet/>
      <dgm:spPr/>
      <dgm:t>
        <a:bodyPr/>
        <a:lstStyle/>
        <a:p>
          <a:r>
            <a:rPr lang="es-CO" dirty="0"/>
            <a:t>Decreto 1076 de 2015</a:t>
          </a:r>
        </a:p>
      </dgm:t>
    </dgm:pt>
    <dgm:pt modelId="{6525071E-8FCB-4E2F-B154-503CF3862578}" type="parTrans" cxnId="{B8757036-DEEE-42F4-BA94-D48B6BB0F88D}">
      <dgm:prSet/>
      <dgm:spPr/>
      <dgm:t>
        <a:bodyPr/>
        <a:lstStyle/>
        <a:p>
          <a:endParaRPr lang="es-CO"/>
        </a:p>
      </dgm:t>
    </dgm:pt>
    <dgm:pt modelId="{DDF9A3AA-806E-46DA-91F0-A8A7D15B8CC2}" type="sibTrans" cxnId="{B8757036-DEEE-42F4-BA94-D48B6BB0F88D}">
      <dgm:prSet/>
      <dgm:spPr/>
      <dgm:t>
        <a:bodyPr/>
        <a:lstStyle/>
        <a:p>
          <a:endParaRPr lang="es-CO"/>
        </a:p>
      </dgm:t>
    </dgm:pt>
    <dgm:pt modelId="{4BC4FB57-EA6D-4996-ADFD-667CAC3AF2E9}" type="pres">
      <dgm:prSet presAssocID="{9DA4D0CC-2F53-4E44-AD46-268FDE619F20}" presName="Name0" presStyleCnt="0">
        <dgm:presLayoutVars>
          <dgm:dir/>
          <dgm:animLvl val="lvl"/>
          <dgm:resizeHandles val="exact"/>
        </dgm:presLayoutVars>
      </dgm:prSet>
      <dgm:spPr/>
    </dgm:pt>
    <dgm:pt modelId="{8A4724C5-44F2-4BB0-8196-600A4FD9E80C}" type="pres">
      <dgm:prSet presAssocID="{08432DA1-8095-41FF-92F6-72550AF2EB15}" presName="linNode" presStyleCnt="0"/>
      <dgm:spPr/>
    </dgm:pt>
    <dgm:pt modelId="{586A89C1-5A44-4F76-98F4-6D46E02A0D4A}" type="pres">
      <dgm:prSet presAssocID="{08432DA1-8095-41FF-92F6-72550AF2EB15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A08A703-FF64-4068-A7EE-7C2DD4C6013A}" type="pres">
      <dgm:prSet presAssocID="{08432DA1-8095-41FF-92F6-72550AF2EB15}" presName="descendantText" presStyleLbl="alignAccFollowNode1" presStyleIdx="0" presStyleCnt="2">
        <dgm:presLayoutVars>
          <dgm:bulletEnabled val="1"/>
        </dgm:presLayoutVars>
      </dgm:prSet>
      <dgm:spPr/>
    </dgm:pt>
    <dgm:pt modelId="{FB4754DB-E3D2-4D01-AE82-5548223F1E8E}" type="pres">
      <dgm:prSet presAssocID="{7607945A-2613-4264-B392-2EB73CE3A851}" presName="sp" presStyleCnt="0"/>
      <dgm:spPr/>
    </dgm:pt>
    <dgm:pt modelId="{7B435CDA-0CFA-4EB9-8893-A991E547A3EF}" type="pres">
      <dgm:prSet presAssocID="{9D8DE9DC-E9A5-4C81-87A5-FECF0E334075}" presName="linNode" presStyleCnt="0"/>
      <dgm:spPr/>
    </dgm:pt>
    <dgm:pt modelId="{E5D3AA04-7142-4F98-B403-EFC76E0D8192}" type="pres">
      <dgm:prSet presAssocID="{9D8DE9DC-E9A5-4C81-87A5-FECF0E334075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A3AD577-C4B9-47CB-95A3-9C1AC34EFFA0}" type="pres">
      <dgm:prSet presAssocID="{9D8DE9DC-E9A5-4C81-87A5-FECF0E334075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559E1901-8FF9-4C54-A01F-3528FBD06C1D}" srcId="{08432DA1-8095-41FF-92F6-72550AF2EB15}" destId="{F0A2F28F-9904-4EC4-A303-FE2D268A8BA8}" srcOrd="1" destOrd="0" parTransId="{76186A11-F823-4F69-830B-8E8E51755B15}" sibTransId="{9C71CB2D-3E98-4F22-8807-953330BACF9B}"/>
    <dgm:cxn modelId="{8A7BBB0B-BB51-485B-BB70-5C09BD3D8BD8}" type="presOf" srcId="{9DA4D0CC-2F53-4E44-AD46-268FDE619F20}" destId="{4BC4FB57-EA6D-4996-ADFD-667CAC3AF2E9}" srcOrd="0" destOrd="0" presId="urn:microsoft.com/office/officeart/2005/8/layout/vList5"/>
    <dgm:cxn modelId="{BBD89D32-4A71-4996-AD0A-5E0CDC2FDEC2}" type="presOf" srcId="{9D8DE9DC-E9A5-4C81-87A5-FECF0E334075}" destId="{E5D3AA04-7142-4F98-B403-EFC76E0D8192}" srcOrd="0" destOrd="0" presId="urn:microsoft.com/office/officeart/2005/8/layout/vList5"/>
    <dgm:cxn modelId="{B8757036-DEEE-42F4-BA94-D48B6BB0F88D}" srcId="{08432DA1-8095-41FF-92F6-72550AF2EB15}" destId="{457E2699-C269-42D3-B238-0731DABBC091}" srcOrd="2" destOrd="0" parTransId="{6525071E-8FCB-4E2F-B154-503CF3862578}" sibTransId="{DDF9A3AA-806E-46DA-91F0-A8A7D15B8CC2}"/>
    <dgm:cxn modelId="{EB75013D-A152-4921-99CD-4BF2986B6C5D}" srcId="{9D8DE9DC-E9A5-4C81-87A5-FECF0E334075}" destId="{C3AE98F7-3DA8-40F4-9E08-5C9402463010}" srcOrd="0" destOrd="0" parTransId="{2718BFEF-0677-4266-8F36-97A43C835FED}" sibTransId="{BDFE9F1D-5538-475C-90E5-80210C179E7E}"/>
    <dgm:cxn modelId="{EC0A645B-E2E8-4CDC-95AE-7CAFCA0DCDE4}" srcId="{9DA4D0CC-2F53-4E44-AD46-268FDE619F20}" destId="{08432DA1-8095-41FF-92F6-72550AF2EB15}" srcOrd="0" destOrd="0" parTransId="{AAFCDF5B-D238-45B9-8BAC-17039AEBC443}" sibTransId="{7607945A-2613-4264-B392-2EB73CE3A851}"/>
    <dgm:cxn modelId="{6E70044E-530B-43F6-A3D8-4F1C5051538E}" type="presOf" srcId="{D3E242A2-F741-46EA-B66E-BB9D17BBD6E3}" destId="{EA08A703-FF64-4068-A7EE-7C2DD4C6013A}" srcOrd="0" destOrd="0" presId="urn:microsoft.com/office/officeart/2005/8/layout/vList5"/>
    <dgm:cxn modelId="{7FD9689B-8A7E-4AA5-BE57-F0391EFB63A1}" type="presOf" srcId="{F0A2F28F-9904-4EC4-A303-FE2D268A8BA8}" destId="{EA08A703-FF64-4068-A7EE-7C2DD4C6013A}" srcOrd="0" destOrd="1" presId="urn:microsoft.com/office/officeart/2005/8/layout/vList5"/>
    <dgm:cxn modelId="{C0288BAF-F711-4886-8863-7FECEB44178F}" type="presOf" srcId="{457E2699-C269-42D3-B238-0731DABBC091}" destId="{EA08A703-FF64-4068-A7EE-7C2DD4C6013A}" srcOrd="0" destOrd="2" presId="urn:microsoft.com/office/officeart/2005/8/layout/vList5"/>
    <dgm:cxn modelId="{EFB78AB4-BEA4-47C5-94DA-921C690CF42E}" type="presOf" srcId="{08432DA1-8095-41FF-92F6-72550AF2EB15}" destId="{586A89C1-5A44-4F76-98F4-6D46E02A0D4A}" srcOrd="0" destOrd="0" presId="urn:microsoft.com/office/officeart/2005/8/layout/vList5"/>
    <dgm:cxn modelId="{561F51B9-F854-4561-B677-CA1B4F26447B}" srcId="{08432DA1-8095-41FF-92F6-72550AF2EB15}" destId="{D3E242A2-F741-46EA-B66E-BB9D17BBD6E3}" srcOrd="0" destOrd="0" parTransId="{FA72CB66-659C-4DEC-B242-C70B2BEDE1D4}" sibTransId="{830D7479-F2B3-4894-BE6F-B721DA657A45}"/>
    <dgm:cxn modelId="{37EA80BA-65A1-4D27-839D-EA992CFEF4D9}" srcId="{9D8DE9DC-E9A5-4C81-87A5-FECF0E334075}" destId="{5A6FB8F2-8263-4A93-A44D-D574B8871AA6}" srcOrd="1" destOrd="0" parTransId="{E4B3A784-640C-4A50-95E1-C1A6802A8DCE}" sibTransId="{28BD39AE-3175-4C6D-B240-08B9BB990C90}"/>
    <dgm:cxn modelId="{5D449ADD-D4F7-4D22-B0E2-4BF52A0724A8}" type="presOf" srcId="{5A6FB8F2-8263-4A93-A44D-D574B8871AA6}" destId="{1A3AD577-C4B9-47CB-95A3-9C1AC34EFFA0}" srcOrd="0" destOrd="1" presId="urn:microsoft.com/office/officeart/2005/8/layout/vList5"/>
    <dgm:cxn modelId="{8CA367DE-6640-49EF-8933-E326112D113B}" srcId="{9DA4D0CC-2F53-4E44-AD46-268FDE619F20}" destId="{9D8DE9DC-E9A5-4C81-87A5-FECF0E334075}" srcOrd="1" destOrd="0" parTransId="{0491534A-CE9B-4EC8-B580-180DB45DDE42}" sibTransId="{D728AFE5-4F58-4A73-A7CA-4F4996A6BBEA}"/>
    <dgm:cxn modelId="{65AAF8E4-B035-44C2-8FB5-101F5CF8DDCF}" type="presOf" srcId="{C3AE98F7-3DA8-40F4-9E08-5C9402463010}" destId="{1A3AD577-C4B9-47CB-95A3-9C1AC34EFFA0}" srcOrd="0" destOrd="0" presId="urn:microsoft.com/office/officeart/2005/8/layout/vList5"/>
    <dgm:cxn modelId="{B62F59F0-BF61-472C-B31D-F0F9B5DF68C2}" type="presParOf" srcId="{4BC4FB57-EA6D-4996-ADFD-667CAC3AF2E9}" destId="{8A4724C5-44F2-4BB0-8196-600A4FD9E80C}" srcOrd="0" destOrd="0" presId="urn:microsoft.com/office/officeart/2005/8/layout/vList5"/>
    <dgm:cxn modelId="{8B896DE4-79C8-422D-91D4-FC827D2ACAC5}" type="presParOf" srcId="{8A4724C5-44F2-4BB0-8196-600A4FD9E80C}" destId="{586A89C1-5A44-4F76-98F4-6D46E02A0D4A}" srcOrd="0" destOrd="0" presId="urn:microsoft.com/office/officeart/2005/8/layout/vList5"/>
    <dgm:cxn modelId="{577DE6C1-9AE5-4DD8-ADBD-E59062DB94A5}" type="presParOf" srcId="{8A4724C5-44F2-4BB0-8196-600A4FD9E80C}" destId="{EA08A703-FF64-4068-A7EE-7C2DD4C6013A}" srcOrd="1" destOrd="0" presId="urn:microsoft.com/office/officeart/2005/8/layout/vList5"/>
    <dgm:cxn modelId="{C855696F-8E56-4FE2-9E18-614BF869B66B}" type="presParOf" srcId="{4BC4FB57-EA6D-4996-ADFD-667CAC3AF2E9}" destId="{FB4754DB-E3D2-4D01-AE82-5548223F1E8E}" srcOrd="1" destOrd="0" presId="urn:microsoft.com/office/officeart/2005/8/layout/vList5"/>
    <dgm:cxn modelId="{FF980149-45F8-41DA-9101-4FDF1300C5B2}" type="presParOf" srcId="{4BC4FB57-EA6D-4996-ADFD-667CAC3AF2E9}" destId="{7B435CDA-0CFA-4EB9-8893-A991E547A3EF}" srcOrd="2" destOrd="0" presId="urn:microsoft.com/office/officeart/2005/8/layout/vList5"/>
    <dgm:cxn modelId="{20DA1777-AD7D-4BF4-A0FC-0ED54CEE8288}" type="presParOf" srcId="{7B435CDA-0CFA-4EB9-8893-A991E547A3EF}" destId="{E5D3AA04-7142-4F98-B403-EFC76E0D8192}" srcOrd="0" destOrd="0" presId="urn:microsoft.com/office/officeart/2005/8/layout/vList5"/>
    <dgm:cxn modelId="{99E1843C-AC0C-4BD5-A0A5-77037B87838A}" type="presParOf" srcId="{7B435CDA-0CFA-4EB9-8893-A991E547A3EF}" destId="{1A3AD577-C4B9-47CB-95A3-9C1AC34EFFA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7A382D-2E19-4B98-8ABF-D092F058E344}" type="doc">
      <dgm:prSet loTypeId="urn:microsoft.com/office/officeart/2005/8/layout/process1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FAA18B3-3821-410A-B258-45B12A18B27D}">
      <dgm:prSet phldrT="[Texto]" custT="1"/>
      <dgm:spPr/>
      <dgm:t>
        <a:bodyPr/>
        <a:lstStyle/>
        <a:p>
          <a:r>
            <a:rPr lang="es-CO" sz="1400" dirty="0"/>
            <a:t>1. Objetivos de calidad del recurso.</a:t>
          </a:r>
        </a:p>
      </dgm:t>
    </dgm:pt>
    <dgm:pt modelId="{7A7ED815-22D8-4857-A29C-11817D6D832B}" type="parTrans" cxnId="{EAFD97FB-AA7C-471B-9A58-7C3782464D1F}">
      <dgm:prSet/>
      <dgm:spPr/>
      <dgm:t>
        <a:bodyPr/>
        <a:lstStyle/>
        <a:p>
          <a:endParaRPr lang="es-CO" sz="1400"/>
        </a:p>
      </dgm:t>
    </dgm:pt>
    <dgm:pt modelId="{11B758BD-3A50-41A4-A270-0B84581998AA}" type="sibTrans" cxnId="{EAFD97FB-AA7C-471B-9A58-7C3782464D1F}">
      <dgm:prSet custT="1"/>
      <dgm:spPr/>
      <dgm:t>
        <a:bodyPr/>
        <a:lstStyle/>
        <a:p>
          <a:endParaRPr lang="es-CO" sz="1400"/>
        </a:p>
      </dgm:t>
    </dgm:pt>
    <dgm:pt modelId="{C9DE08EF-9906-4C4A-9428-FA5F3B19814D}">
      <dgm:prSet phldrT="[Texto]" custT="1"/>
      <dgm:spPr/>
      <dgm:t>
        <a:bodyPr/>
        <a:lstStyle/>
        <a:p>
          <a:r>
            <a:rPr lang="es-CO" sz="1400" dirty="0"/>
            <a:t>2. Metas de carga</a:t>
          </a:r>
        </a:p>
        <a:p>
          <a:r>
            <a:rPr lang="es-CO" sz="1400" dirty="0"/>
            <a:t>contaminante.</a:t>
          </a:r>
        </a:p>
      </dgm:t>
    </dgm:pt>
    <dgm:pt modelId="{B247BA91-A00F-40AD-BF0B-CD111489181D}" type="parTrans" cxnId="{0896281D-CFBD-4A4F-B41F-CC7A28874360}">
      <dgm:prSet/>
      <dgm:spPr/>
      <dgm:t>
        <a:bodyPr/>
        <a:lstStyle/>
        <a:p>
          <a:endParaRPr lang="es-CO" sz="1400"/>
        </a:p>
      </dgm:t>
    </dgm:pt>
    <dgm:pt modelId="{12865F5F-D972-4D21-A4BE-DDB50D4D007B}" type="sibTrans" cxnId="{0896281D-CFBD-4A4F-B41F-CC7A28874360}">
      <dgm:prSet custT="1"/>
      <dgm:spPr/>
      <dgm:t>
        <a:bodyPr/>
        <a:lstStyle/>
        <a:p>
          <a:endParaRPr lang="es-CO" sz="1400"/>
        </a:p>
      </dgm:t>
    </dgm:pt>
    <dgm:pt modelId="{90EC6C5F-0A44-4B4D-9967-33F5F968B754}">
      <dgm:prSet phldrT="[Texto]" custT="1"/>
      <dgm:spPr/>
      <dgm:t>
        <a:bodyPr/>
        <a:lstStyle/>
        <a:p>
          <a:r>
            <a:rPr lang="es-CO" sz="1400" dirty="0"/>
            <a:t>3. Instrumentos de planificación: Plan de Desarrollo municipal, POT</a:t>
          </a:r>
        </a:p>
      </dgm:t>
    </dgm:pt>
    <dgm:pt modelId="{CA1CD706-68B0-4277-ADE5-967A3A85694A}" type="parTrans" cxnId="{512431CF-F470-4422-A425-809785CCDC0D}">
      <dgm:prSet/>
      <dgm:spPr/>
      <dgm:t>
        <a:bodyPr/>
        <a:lstStyle/>
        <a:p>
          <a:endParaRPr lang="es-CO" sz="1400"/>
        </a:p>
      </dgm:t>
    </dgm:pt>
    <dgm:pt modelId="{BC68A3F7-8ACA-4D87-9718-1CBD592DF0A0}" type="sibTrans" cxnId="{512431CF-F470-4422-A425-809785CCDC0D}">
      <dgm:prSet/>
      <dgm:spPr/>
      <dgm:t>
        <a:bodyPr/>
        <a:lstStyle/>
        <a:p>
          <a:endParaRPr lang="es-CO" sz="1400"/>
        </a:p>
      </dgm:t>
    </dgm:pt>
    <dgm:pt modelId="{D41C1375-5D3A-4D2E-B3EF-9E7AC466650F}" type="pres">
      <dgm:prSet presAssocID="{707A382D-2E19-4B98-8ABF-D092F058E344}" presName="Name0" presStyleCnt="0">
        <dgm:presLayoutVars>
          <dgm:dir/>
          <dgm:resizeHandles val="exact"/>
        </dgm:presLayoutVars>
      </dgm:prSet>
      <dgm:spPr/>
    </dgm:pt>
    <dgm:pt modelId="{DFD53223-AB6F-4D58-B20F-D5AD5C9EF3FC}" type="pres">
      <dgm:prSet presAssocID="{5FAA18B3-3821-410A-B258-45B12A18B27D}" presName="node" presStyleLbl="node1" presStyleIdx="0" presStyleCnt="3">
        <dgm:presLayoutVars>
          <dgm:bulletEnabled val="1"/>
        </dgm:presLayoutVars>
      </dgm:prSet>
      <dgm:spPr/>
    </dgm:pt>
    <dgm:pt modelId="{368068DC-8FD4-498C-A3F1-DE766FBC4173}" type="pres">
      <dgm:prSet presAssocID="{11B758BD-3A50-41A4-A270-0B84581998AA}" presName="sibTrans" presStyleLbl="sibTrans2D1" presStyleIdx="0" presStyleCnt="2"/>
      <dgm:spPr/>
    </dgm:pt>
    <dgm:pt modelId="{DB462B5C-942B-469D-8501-2174C12138A0}" type="pres">
      <dgm:prSet presAssocID="{11B758BD-3A50-41A4-A270-0B84581998AA}" presName="connectorText" presStyleLbl="sibTrans2D1" presStyleIdx="0" presStyleCnt="2"/>
      <dgm:spPr/>
    </dgm:pt>
    <dgm:pt modelId="{7ECD926F-FABC-423B-A529-CAF2F2658401}" type="pres">
      <dgm:prSet presAssocID="{C9DE08EF-9906-4C4A-9428-FA5F3B19814D}" presName="node" presStyleLbl="node1" presStyleIdx="1" presStyleCnt="3">
        <dgm:presLayoutVars>
          <dgm:bulletEnabled val="1"/>
        </dgm:presLayoutVars>
      </dgm:prSet>
      <dgm:spPr/>
    </dgm:pt>
    <dgm:pt modelId="{7F3676E4-1DA9-4C17-B16D-C2AABF62810E}" type="pres">
      <dgm:prSet presAssocID="{12865F5F-D972-4D21-A4BE-DDB50D4D007B}" presName="sibTrans" presStyleLbl="sibTrans2D1" presStyleIdx="1" presStyleCnt="2"/>
      <dgm:spPr/>
    </dgm:pt>
    <dgm:pt modelId="{6BF66B63-93F6-41C6-A000-60C5FE18F301}" type="pres">
      <dgm:prSet presAssocID="{12865F5F-D972-4D21-A4BE-DDB50D4D007B}" presName="connectorText" presStyleLbl="sibTrans2D1" presStyleIdx="1" presStyleCnt="2"/>
      <dgm:spPr/>
    </dgm:pt>
    <dgm:pt modelId="{BDEC14FC-EB1B-4DAC-9C84-DCA6FE2AC646}" type="pres">
      <dgm:prSet presAssocID="{90EC6C5F-0A44-4B4D-9967-33F5F968B754}" presName="node" presStyleLbl="node1" presStyleIdx="2" presStyleCnt="3">
        <dgm:presLayoutVars>
          <dgm:bulletEnabled val="1"/>
        </dgm:presLayoutVars>
      </dgm:prSet>
      <dgm:spPr/>
    </dgm:pt>
  </dgm:ptLst>
  <dgm:cxnLst>
    <dgm:cxn modelId="{5C11AA02-6858-439A-B65E-86936A63B2DD}" type="presOf" srcId="{11B758BD-3A50-41A4-A270-0B84581998AA}" destId="{DB462B5C-942B-469D-8501-2174C12138A0}" srcOrd="1" destOrd="0" presId="urn:microsoft.com/office/officeart/2005/8/layout/process1"/>
    <dgm:cxn modelId="{0896281D-CFBD-4A4F-B41F-CC7A28874360}" srcId="{707A382D-2E19-4B98-8ABF-D092F058E344}" destId="{C9DE08EF-9906-4C4A-9428-FA5F3B19814D}" srcOrd="1" destOrd="0" parTransId="{B247BA91-A00F-40AD-BF0B-CD111489181D}" sibTransId="{12865F5F-D972-4D21-A4BE-DDB50D4D007B}"/>
    <dgm:cxn modelId="{25BE6B64-746B-4790-92BB-C4AED94A8891}" type="presOf" srcId="{11B758BD-3A50-41A4-A270-0B84581998AA}" destId="{368068DC-8FD4-498C-A3F1-DE766FBC4173}" srcOrd="0" destOrd="0" presId="urn:microsoft.com/office/officeart/2005/8/layout/process1"/>
    <dgm:cxn modelId="{45BCCC68-01EC-4CE3-A4E3-A469474D11E2}" type="presOf" srcId="{90EC6C5F-0A44-4B4D-9967-33F5F968B754}" destId="{BDEC14FC-EB1B-4DAC-9C84-DCA6FE2AC646}" srcOrd="0" destOrd="0" presId="urn:microsoft.com/office/officeart/2005/8/layout/process1"/>
    <dgm:cxn modelId="{F041044A-DDF6-40E5-8068-D588DCC7870B}" type="presOf" srcId="{707A382D-2E19-4B98-8ABF-D092F058E344}" destId="{D41C1375-5D3A-4D2E-B3EF-9E7AC466650F}" srcOrd="0" destOrd="0" presId="urn:microsoft.com/office/officeart/2005/8/layout/process1"/>
    <dgm:cxn modelId="{B8D56054-188C-45E9-A8F3-25524D74FABD}" type="presOf" srcId="{12865F5F-D972-4D21-A4BE-DDB50D4D007B}" destId="{6BF66B63-93F6-41C6-A000-60C5FE18F301}" srcOrd="1" destOrd="0" presId="urn:microsoft.com/office/officeart/2005/8/layout/process1"/>
    <dgm:cxn modelId="{D59EA68C-674D-47EC-8B73-3FDEF0F8378C}" type="presOf" srcId="{C9DE08EF-9906-4C4A-9428-FA5F3B19814D}" destId="{7ECD926F-FABC-423B-A529-CAF2F2658401}" srcOrd="0" destOrd="0" presId="urn:microsoft.com/office/officeart/2005/8/layout/process1"/>
    <dgm:cxn modelId="{2E0F1AA7-752C-4287-8DE3-90CE0BDB4CC0}" type="presOf" srcId="{5FAA18B3-3821-410A-B258-45B12A18B27D}" destId="{DFD53223-AB6F-4D58-B20F-D5AD5C9EF3FC}" srcOrd="0" destOrd="0" presId="urn:microsoft.com/office/officeart/2005/8/layout/process1"/>
    <dgm:cxn modelId="{512431CF-F470-4422-A425-809785CCDC0D}" srcId="{707A382D-2E19-4B98-8ABF-D092F058E344}" destId="{90EC6C5F-0A44-4B4D-9967-33F5F968B754}" srcOrd="2" destOrd="0" parTransId="{CA1CD706-68B0-4277-ADE5-967A3A85694A}" sibTransId="{BC68A3F7-8ACA-4D87-9718-1CBD592DF0A0}"/>
    <dgm:cxn modelId="{89D7D8E0-21DA-492D-ABF0-07F5318DC886}" type="presOf" srcId="{12865F5F-D972-4D21-A4BE-DDB50D4D007B}" destId="{7F3676E4-1DA9-4C17-B16D-C2AABF62810E}" srcOrd="0" destOrd="0" presId="urn:microsoft.com/office/officeart/2005/8/layout/process1"/>
    <dgm:cxn modelId="{EAFD97FB-AA7C-471B-9A58-7C3782464D1F}" srcId="{707A382D-2E19-4B98-8ABF-D092F058E344}" destId="{5FAA18B3-3821-410A-B258-45B12A18B27D}" srcOrd="0" destOrd="0" parTransId="{7A7ED815-22D8-4857-A29C-11817D6D832B}" sibTransId="{11B758BD-3A50-41A4-A270-0B84581998AA}"/>
    <dgm:cxn modelId="{9856BA81-EE5A-4463-879C-FE4ED7380B7C}" type="presParOf" srcId="{D41C1375-5D3A-4D2E-B3EF-9E7AC466650F}" destId="{DFD53223-AB6F-4D58-B20F-D5AD5C9EF3FC}" srcOrd="0" destOrd="0" presId="urn:microsoft.com/office/officeart/2005/8/layout/process1"/>
    <dgm:cxn modelId="{FFF66C74-187B-4D4F-A2FA-A1CB5E17C100}" type="presParOf" srcId="{D41C1375-5D3A-4D2E-B3EF-9E7AC466650F}" destId="{368068DC-8FD4-498C-A3F1-DE766FBC4173}" srcOrd="1" destOrd="0" presId="urn:microsoft.com/office/officeart/2005/8/layout/process1"/>
    <dgm:cxn modelId="{5032DFD8-9BF6-497D-8036-87B603B5CE31}" type="presParOf" srcId="{368068DC-8FD4-498C-A3F1-DE766FBC4173}" destId="{DB462B5C-942B-469D-8501-2174C12138A0}" srcOrd="0" destOrd="0" presId="urn:microsoft.com/office/officeart/2005/8/layout/process1"/>
    <dgm:cxn modelId="{58637043-A018-482C-B495-3037848A84D0}" type="presParOf" srcId="{D41C1375-5D3A-4D2E-B3EF-9E7AC466650F}" destId="{7ECD926F-FABC-423B-A529-CAF2F2658401}" srcOrd="2" destOrd="0" presId="urn:microsoft.com/office/officeart/2005/8/layout/process1"/>
    <dgm:cxn modelId="{D8206670-C4FB-413D-B0B1-8742450A0FD4}" type="presParOf" srcId="{D41C1375-5D3A-4D2E-B3EF-9E7AC466650F}" destId="{7F3676E4-1DA9-4C17-B16D-C2AABF62810E}" srcOrd="3" destOrd="0" presId="urn:microsoft.com/office/officeart/2005/8/layout/process1"/>
    <dgm:cxn modelId="{AED3E32C-EA0D-439A-8648-3BC90E50DC67}" type="presParOf" srcId="{7F3676E4-1DA9-4C17-B16D-C2AABF62810E}" destId="{6BF66B63-93F6-41C6-A000-60C5FE18F301}" srcOrd="0" destOrd="0" presId="urn:microsoft.com/office/officeart/2005/8/layout/process1"/>
    <dgm:cxn modelId="{E9839059-A0FA-4E0D-8D42-3A6C1F6671E1}" type="presParOf" srcId="{D41C1375-5D3A-4D2E-B3EF-9E7AC466650F}" destId="{BDEC14FC-EB1B-4DAC-9C84-DCA6FE2AC646}" srcOrd="4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C6B9E5-F767-4008-B2BA-9EE8FCD045A4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79B0B0DF-708E-4F15-A50D-CC3A4C11F859}">
      <dgm:prSet phldrT="[Texto]"/>
      <dgm:spPr/>
      <dgm:t>
        <a:bodyPr/>
        <a:lstStyle/>
        <a:p>
          <a:pPr algn="ctr"/>
          <a:r>
            <a:rPr lang="es-CO" dirty="0"/>
            <a:t>CORTO PLAZO</a:t>
          </a:r>
        </a:p>
      </dgm:t>
    </dgm:pt>
    <dgm:pt modelId="{C746A1B0-FFAE-4197-9DA0-D1B90088688E}" type="parTrans" cxnId="{6FF18F69-00DA-4462-8F61-F71A97BF8D31}">
      <dgm:prSet/>
      <dgm:spPr/>
      <dgm:t>
        <a:bodyPr/>
        <a:lstStyle/>
        <a:p>
          <a:pPr algn="ctr"/>
          <a:endParaRPr lang="es-CO"/>
        </a:p>
      </dgm:t>
    </dgm:pt>
    <dgm:pt modelId="{188E345D-CA49-4006-A2AD-A58A3634FDCD}" type="sibTrans" cxnId="{6FF18F69-00DA-4462-8F61-F71A97BF8D31}">
      <dgm:prSet/>
      <dgm:spPr/>
      <dgm:t>
        <a:bodyPr/>
        <a:lstStyle/>
        <a:p>
          <a:pPr algn="ctr"/>
          <a:endParaRPr lang="es-CO"/>
        </a:p>
      </dgm:t>
    </dgm:pt>
    <dgm:pt modelId="{D067ED38-AB27-4B98-BBAB-963871F9E351}">
      <dgm:prSet phldrT="[Texto]"/>
      <dgm:spPr/>
      <dgm:t>
        <a:bodyPr/>
        <a:lstStyle/>
        <a:p>
          <a:pPr algn="ctr"/>
          <a:r>
            <a:rPr lang="es-ES" dirty="0"/>
            <a:t>Contado desde la presentación del PSMV hasta el 2° año.</a:t>
          </a:r>
          <a:endParaRPr lang="es-CO" dirty="0"/>
        </a:p>
      </dgm:t>
    </dgm:pt>
    <dgm:pt modelId="{F62C1D6D-ACA9-47CA-8B00-F4AF8A6D09EB}" type="parTrans" cxnId="{2F7410CA-DF8D-4C66-AD39-26AE4D4D4A2B}">
      <dgm:prSet/>
      <dgm:spPr/>
      <dgm:t>
        <a:bodyPr/>
        <a:lstStyle/>
        <a:p>
          <a:pPr algn="ctr"/>
          <a:endParaRPr lang="es-CO"/>
        </a:p>
      </dgm:t>
    </dgm:pt>
    <dgm:pt modelId="{082A70C7-3370-413B-8794-8EE98449DEB8}" type="sibTrans" cxnId="{2F7410CA-DF8D-4C66-AD39-26AE4D4D4A2B}">
      <dgm:prSet/>
      <dgm:spPr/>
      <dgm:t>
        <a:bodyPr/>
        <a:lstStyle/>
        <a:p>
          <a:pPr algn="ctr"/>
          <a:endParaRPr lang="es-CO"/>
        </a:p>
      </dgm:t>
    </dgm:pt>
    <dgm:pt modelId="{D217B9F8-3411-4A83-BBFB-CFA3FDAB800E}">
      <dgm:prSet phldrT="[Texto]"/>
      <dgm:spPr/>
      <dgm:t>
        <a:bodyPr/>
        <a:lstStyle/>
        <a:p>
          <a:pPr algn="ctr"/>
          <a:r>
            <a:rPr lang="es-CO" dirty="0"/>
            <a:t>MEDIANO PLAZO</a:t>
          </a:r>
        </a:p>
      </dgm:t>
    </dgm:pt>
    <dgm:pt modelId="{0A39620D-8647-45BC-8B65-3CD2E21EBD19}" type="parTrans" cxnId="{9A7A691C-33A6-4872-BAC0-266A0F3E4BF8}">
      <dgm:prSet/>
      <dgm:spPr/>
      <dgm:t>
        <a:bodyPr/>
        <a:lstStyle/>
        <a:p>
          <a:pPr algn="ctr"/>
          <a:endParaRPr lang="es-CO"/>
        </a:p>
      </dgm:t>
    </dgm:pt>
    <dgm:pt modelId="{EBC8A32E-6779-40C8-8D45-0AA615FF040E}" type="sibTrans" cxnId="{9A7A691C-33A6-4872-BAC0-266A0F3E4BF8}">
      <dgm:prSet/>
      <dgm:spPr/>
      <dgm:t>
        <a:bodyPr/>
        <a:lstStyle/>
        <a:p>
          <a:pPr algn="ctr"/>
          <a:endParaRPr lang="es-CO"/>
        </a:p>
      </dgm:t>
    </dgm:pt>
    <dgm:pt modelId="{A674B4DD-263A-46C5-A913-6CCBE29FD29E}">
      <dgm:prSet phldrT="[Texto]"/>
      <dgm:spPr/>
      <dgm:t>
        <a:bodyPr/>
        <a:lstStyle/>
        <a:p>
          <a:pPr algn="ctr"/>
          <a:r>
            <a:rPr lang="es-ES" dirty="0"/>
            <a:t>Contado desde el 2° hasta el 5° año.</a:t>
          </a:r>
          <a:endParaRPr lang="es-CO" dirty="0"/>
        </a:p>
      </dgm:t>
    </dgm:pt>
    <dgm:pt modelId="{4CFC43DD-71C8-48A1-A408-E76D8D2BB26B}" type="parTrans" cxnId="{4DF3621E-E504-4A72-9CD2-CDADB58D7F20}">
      <dgm:prSet/>
      <dgm:spPr/>
      <dgm:t>
        <a:bodyPr/>
        <a:lstStyle/>
        <a:p>
          <a:pPr algn="ctr"/>
          <a:endParaRPr lang="es-CO"/>
        </a:p>
      </dgm:t>
    </dgm:pt>
    <dgm:pt modelId="{240F8A5D-C4BA-4880-BC6D-32EBEB6045F3}" type="sibTrans" cxnId="{4DF3621E-E504-4A72-9CD2-CDADB58D7F20}">
      <dgm:prSet/>
      <dgm:spPr/>
      <dgm:t>
        <a:bodyPr/>
        <a:lstStyle/>
        <a:p>
          <a:pPr algn="ctr"/>
          <a:endParaRPr lang="es-CO"/>
        </a:p>
      </dgm:t>
    </dgm:pt>
    <dgm:pt modelId="{FBC6E960-E38D-4C19-8944-D488F15F28A8}">
      <dgm:prSet phldrT="[Texto]"/>
      <dgm:spPr/>
      <dgm:t>
        <a:bodyPr/>
        <a:lstStyle/>
        <a:p>
          <a:pPr algn="ctr"/>
          <a:r>
            <a:rPr lang="es-CO" dirty="0"/>
            <a:t>LARGO PLAZO</a:t>
          </a:r>
        </a:p>
      </dgm:t>
    </dgm:pt>
    <dgm:pt modelId="{8EB8F3E0-2BB5-4322-A244-AB201D20E2E6}" type="parTrans" cxnId="{CDDD4560-3AD5-4818-A0FF-7CE60228BCC3}">
      <dgm:prSet/>
      <dgm:spPr/>
      <dgm:t>
        <a:bodyPr/>
        <a:lstStyle/>
        <a:p>
          <a:pPr algn="ctr"/>
          <a:endParaRPr lang="es-CO"/>
        </a:p>
      </dgm:t>
    </dgm:pt>
    <dgm:pt modelId="{7F9F334F-39D2-4D21-900D-E8821EC82D4C}" type="sibTrans" cxnId="{CDDD4560-3AD5-4818-A0FF-7CE60228BCC3}">
      <dgm:prSet/>
      <dgm:spPr/>
      <dgm:t>
        <a:bodyPr/>
        <a:lstStyle/>
        <a:p>
          <a:pPr algn="ctr"/>
          <a:endParaRPr lang="es-CO"/>
        </a:p>
      </dgm:t>
    </dgm:pt>
    <dgm:pt modelId="{D8675FB3-433B-40C5-B825-B3F9931038A1}">
      <dgm:prSet phldrT="[Texto]"/>
      <dgm:spPr/>
      <dgm:t>
        <a:bodyPr/>
        <a:lstStyle/>
        <a:p>
          <a:pPr algn="ctr"/>
          <a:r>
            <a:rPr lang="es-ES" dirty="0"/>
            <a:t>Contado desde el 5° hasta el 10° año.</a:t>
          </a:r>
          <a:endParaRPr lang="es-CO" dirty="0"/>
        </a:p>
      </dgm:t>
    </dgm:pt>
    <dgm:pt modelId="{016E89AE-922D-49E0-920A-155314132D39}" type="parTrans" cxnId="{8A47D633-4F7B-475D-B514-E148BCFFD2A3}">
      <dgm:prSet/>
      <dgm:spPr/>
      <dgm:t>
        <a:bodyPr/>
        <a:lstStyle/>
        <a:p>
          <a:pPr algn="ctr"/>
          <a:endParaRPr lang="es-CO"/>
        </a:p>
      </dgm:t>
    </dgm:pt>
    <dgm:pt modelId="{B739040E-66AD-483E-BA0A-F6DB93C3613D}" type="sibTrans" cxnId="{8A47D633-4F7B-475D-B514-E148BCFFD2A3}">
      <dgm:prSet/>
      <dgm:spPr/>
      <dgm:t>
        <a:bodyPr/>
        <a:lstStyle/>
        <a:p>
          <a:pPr algn="ctr"/>
          <a:endParaRPr lang="es-CO"/>
        </a:p>
      </dgm:t>
    </dgm:pt>
    <dgm:pt modelId="{F9F8C14A-D444-49BA-A782-9F0628E15DDD}" type="pres">
      <dgm:prSet presAssocID="{4FC6B9E5-F767-4008-B2BA-9EE8FCD045A4}" presName="Name0" presStyleCnt="0">
        <dgm:presLayoutVars>
          <dgm:dir/>
          <dgm:animLvl val="lvl"/>
          <dgm:resizeHandles val="exact"/>
        </dgm:presLayoutVars>
      </dgm:prSet>
      <dgm:spPr/>
    </dgm:pt>
    <dgm:pt modelId="{8117AB1B-47F2-48AD-86AB-D33BD500CBBC}" type="pres">
      <dgm:prSet presAssocID="{79B0B0DF-708E-4F15-A50D-CC3A4C11F859}" presName="composite" presStyleCnt="0"/>
      <dgm:spPr/>
    </dgm:pt>
    <dgm:pt modelId="{1C685F3C-515F-4C52-9404-F2277F7DA958}" type="pres">
      <dgm:prSet presAssocID="{79B0B0DF-708E-4F15-A50D-CC3A4C11F859}" presName="parTx" presStyleLbl="alignNode1" presStyleIdx="0" presStyleCnt="3">
        <dgm:presLayoutVars>
          <dgm:chMax val="0"/>
          <dgm:chPref val="0"/>
        </dgm:presLayoutVars>
      </dgm:prSet>
      <dgm:spPr/>
    </dgm:pt>
    <dgm:pt modelId="{9D986870-11B0-452D-B18D-723D11101C2B}" type="pres">
      <dgm:prSet presAssocID="{79B0B0DF-708E-4F15-A50D-CC3A4C11F859}" presName="desTx" presStyleLbl="alignAccFollowNode1" presStyleIdx="0" presStyleCnt="3">
        <dgm:presLayoutVars/>
      </dgm:prSet>
      <dgm:spPr/>
    </dgm:pt>
    <dgm:pt modelId="{6A11AA94-3F7B-4705-A751-7D94306DE70F}" type="pres">
      <dgm:prSet presAssocID="{188E345D-CA49-4006-A2AD-A58A3634FDCD}" presName="space" presStyleCnt="0"/>
      <dgm:spPr/>
    </dgm:pt>
    <dgm:pt modelId="{B8D29B35-C3C6-46E5-B874-33E66C0B305F}" type="pres">
      <dgm:prSet presAssocID="{D217B9F8-3411-4A83-BBFB-CFA3FDAB800E}" presName="composite" presStyleCnt="0"/>
      <dgm:spPr/>
    </dgm:pt>
    <dgm:pt modelId="{EC7DE208-7B33-47F8-9E31-8CA4A22F576D}" type="pres">
      <dgm:prSet presAssocID="{D217B9F8-3411-4A83-BBFB-CFA3FDAB800E}" presName="parTx" presStyleLbl="alignNode1" presStyleIdx="1" presStyleCnt="3">
        <dgm:presLayoutVars>
          <dgm:chMax val="0"/>
          <dgm:chPref val="0"/>
        </dgm:presLayoutVars>
      </dgm:prSet>
      <dgm:spPr/>
    </dgm:pt>
    <dgm:pt modelId="{447C9682-F641-429F-B7E2-7C14A92D3AB5}" type="pres">
      <dgm:prSet presAssocID="{D217B9F8-3411-4A83-BBFB-CFA3FDAB800E}" presName="desTx" presStyleLbl="alignAccFollowNode1" presStyleIdx="1" presStyleCnt="3">
        <dgm:presLayoutVars/>
      </dgm:prSet>
      <dgm:spPr/>
    </dgm:pt>
    <dgm:pt modelId="{A48CAC42-D927-41C3-BC7C-04FEF210A3EA}" type="pres">
      <dgm:prSet presAssocID="{EBC8A32E-6779-40C8-8D45-0AA615FF040E}" presName="space" presStyleCnt="0"/>
      <dgm:spPr/>
    </dgm:pt>
    <dgm:pt modelId="{90D9135E-0959-4BFB-9631-5EF8BDD4DD72}" type="pres">
      <dgm:prSet presAssocID="{FBC6E960-E38D-4C19-8944-D488F15F28A8}" presName="composite" presStyleCnt="0"/>
      <dgm:spPr/>
    </dgm:pt>
    <dgm:pt modelId="{3C728FC4-4DA9-487B-AF9D-07C770AE103A}" type="pres">
      <dgm:prSet presAssocID="{FBC6E960-E38D-4C19-8944-D488F15F28A8}" presName="parTx" presStyleLbl="alignNode1" presStyleIdx="2" presStyleCnt="3">
        <dgm:presLayoutVars>
          <dgm:chMax val="0"/>
          <dgm:chPref val="0"/>
        </dgm:presLayoutVars>
      </dgm:prSet>
      <dgm:spPr/>
    </dgm:pt>
    <dgm:pt modelId="{5B7BF938-1025-4030-9B2E-39704C85789F}" type="pres">
      <dgm:prSet presAssocID="{FBC6E960-E38D-4C19-8944-D488F15F28A8}" presName="desTx" presStyleLbl="alignAccFollowNode1" presStyleIdx="2" presStyleCnt="3">
        <dgm:presLayoutVars/>
      </dgm:prSet>
      <dgm:spPr/>
    </dgm:pt>
  </dgm:ptLst>
  <dgm:cxnLst>
    <dgm:cxn modelId="{9A7A691C-33A6-4872-BAC0-266A0F3E4BF8}" srcId="{4FC6B9E5-F767-4008-B2BA-9EE8FCD045A4}" destId="{D217B9F8-3411-4A83-BBFB-CFA3FDAB800E}" srcOrd="1" destOrd="0" parTransId="{0A39620D-8647-45BC-8B65-3CD2E21EBD19}" sibTransId="{EBC8A32E-6779-40C8-8D45-0AA615FF040E}"/>
    <dgm:cxn modelId="{4DF3621E-E504-4A72-9CD2-CDADB58D7F20}" srcId="{D217B9F8-3411-4A83-BBFB-CFA3FDAB800E}" destId="{A674B4DD-263A-46C5-A913-6CCBE29FD29E}" srcOrd="0" destOrd="0" parTransId="{4CFC43DD-71C8-48A1-A408-E76D8D2BB26B}" sibTransId="{240F8A5D-C4BA-4880-BC6D-32EBEB6045F3}"/>
    <dgm:cxn modelId="{1E9E7227-8D7C-41DA-9AC8-38FDBD82AE67}" type="presOf" srcId="{4FC6B9E5-F767-4008-B2BA-9EE8FCD045A4}" destId="{F9F8C14A-D444-49BA-A782-9F0628E15DDD}" srcOrd="0" destOrd="0" presId="urn:microsoft.com/office/officeart/2016/7/layout/ChevronBlockProcess"/>
    <dgm:cxn modelId="{60EF6932-C3FD-4C8F-8684-14E73440F2DC}" type="presOf" srcId="{D8675FB3-433B-40C5-B825-B3F9931038A1}" destId="{5B7BF938-1025-4030-9B2E-39704C85789F}" srcOrd="0" destOrd="0" presId="urn:microsoft.com/office/officeart/2016/7/layout/ChevronBlockProcess"/>
    <dgm:cxn modelId="{8A47D633-4F7B-475D-B514-E148BCFFD2A3}" srcId="{FBC6E960-E38D-4C19-8944-D488F15F28A8}" destId="{D8675FB3-433B-40C5-B825-B3F9931038A1}" srcOrd="0" destOrd="0" parTransId="{016E89AE-922D-49E0-920A-155314132D39}" sibTransId="{B739040E-66AD-483E-BA0A-F6DB93C3613D}"/>
    <dgm:cxn modelId="{670F9135-4B4A-4D52-A183-49B3904CA25F}" type="presOf" srcId="{FBC6E960-E38D-4C19-8944-D488F15F28A8}" destId="{3C728FC4-4DA9-487B-AF9D-07C770AE103A}" srcOrd="0" destOrd="0" presId="urn:microsoft.com/office/officeart/2016/7/layout/ChevronBlockProcess"/>
    <dgm:cxn modelId="{CDDD4560-3AD5-4818-A0FF-7CE60228BCC3}" srcId="{4FC6B9E5-F767-4008-B2BA-9EE8FCD045A4}" destId="{FBC6E960-E38D-4C19-8944-D488F15F28A8}" srcOrd="2" destOrd="0" parTransId="{8EB8F3E0-2BB5-4322-A244-AB201D20E2E6}" sibTransId="{7F9F334F-39D2-4D21-900D-E8821EC82D4C}"/>
    <dgm:cxn modelId="{9CEDD541-E164-40DD-958F-6400786CC864}" type="presOf" srcId="{D217B9F8-3411-4A83-BBFB-CFA3FDAB800E}" destId="{EC7DE208-7B33-47F8-9E31-8CA4A22F576D}" srcOrd="0" destOrd="0" presId="urn:microsoft.com/office/officeart/2016/7/layout/ChevronBlockProcess"/>
    <dgm:cxn modelId="{6FF18F69-00DA-4462-8F61-F71A97BF8D31}" srcId="{4FC6B9E5-F767-4008-B2BA-9EE8FCD045A4}" destId="{79B0B0DF-708E-4F15-A50D-CC3A4C11F859}" srcOrd="0" destOrd="0" parTransId="{C746A1B0-FFAE-4197-9DA0-D1B90088688E}" sibTransId="{188E345D-CA49-4006-A2AD-A58A3634FDCD}"/>
    <dgm:cxn modelId="{C864ED81-2E75-4CBB-B0C3-3F7327580C3F}" type="presOf" srcId="{79B0B0DF-708E-4F15-A50D-CC3A4C11F859}" destId="{1C685F3C-515F-4C52-9404-F2277F7DA958}" srcOrd="0" destOrd="0" presId="urn:microsoft.com/office/officeart/2016/7/layout/ChevronBlockProcess"/>
    <dgm:cxn modelId="{0722ECC7-DFE4-4FE3-9A2B-140C91AF8BFC}" type="presOf" srcId="{D067ED38-AB27-4B98-BBAB-963871F9E351}" destId="{9D986870-11B0-452D-B18D-723D11101C2B}" srcOrd="0" destOrd="0" presId="urn:microsoft.com/office/officeart/2016/7/layout/ChevronBlockProcess"/>
    <dgm:cxn modelId="{2F7410CA-DF8D-4C66-AD39-26AE4D4D4A2B}" srcId="{79B0B0DF-708E-4F15-A50D-CC3A4C11F859}" destId="{D067ED38-AB27-4B98-BBAB-963871F9E351}" srcOrd="0" destOrd="0" parTransId="{F62C1D6D-ACA9-47CA-8B00-F4AF8A6D09EB}" sibTransId="{082A70C7-3370-413B-8794-8EE98449DEB8}"/>
    <dgm:cxn modelId="{2E9EA7E9-E843-4E04-856D-119A9AFAF400}" type="presOf" srcId="{A674B4DD-263A-46C5-A913-6CCBE29FD29E}" destId="{447C9682-F641-429F-B7E2-7C14A92D3AB5}" srcOrd="0" destOrd="0" presId="urn:microsoft.com/office/officeart/2016/7/layout/ChevronBlockProcess"/>
    <dgm:cxn modelId="{6A84761C-6D04-4D5D-B4F2-80DEDE7AE28E}" type="presParOf" srcId="{F9F8C14A-D444-49BA-A782-9F0628E15DDD}" destId="{8117AB1B-47F2-48AD-86AB-D33BD500CBBC}" srcOrd="0" destOrd="0" presId="urn:microsoft.com/office/officeart/2016/7/layout/ChevronBlockProcess"/>
    <dgm:cxn modelId="{A7DDE455-F344-4387-8805-F978BA7F832A}" type="presParOf" srcId="{8117AB1B-47F2-48AD-86AB-D33BD500CBBC}" destId="{1C685F3C-515F-4C52-9404-F2277F7DA958}" srcOrd="0" destOrd="0" presId="urn:microsoft.com/office/officeart/2016/7/layout/ChevronBlockProcess"/>
    <dgm:cxn modelId="{E9CC85FA-01DF-40B1-971A-38776B4EA0F9}" type="presParOf" srcId="{8117AB1B-47F2-48AD-86AB-D33BD500CBBC}" destId="{9D986870-11B0-452D-B18D-723D11101C2B}" srcOrd="1" destOrd="0" presId="urn:microsoft.com/office/officeart/2016/7/layout/ChevronBlockProcess"/>
    <dgm:cxn modelId="{C487E3BF-2E79-4565-98CB-997210CD1D2F}" type="presParOf" srcId="{F9F8C14A-D444-49BA-A782-9F0628E15DDD}" destId="{6A11AA94-3F7B-4705-A751-7D94306DE70F}" srcOrd="1" destOrd="0" presId="urn:microsoft.com/office/officeart/2016/7/layout/ChevronBlockProcess"/>
    <dgm:cxn modelId="{D917256E-86E3-40EF-A46B-F017EF2291C0}" type="presParOf" srcId="{F9F8C14A-D444-49BA-A782-9F0628E15DDD}" destId="{B8D29B35-C3C6-46E5-B874-33E66C0B305F}" srcOrd="2" destOrd="0" presId="urn:microsoft.com/office/officeart/2016/7/layout/ChevronBlockProcess"/>
    <dgm:cxn modelId="{4A6AAAF5-A0B1-4178-B2F2-3E7D70BADD68}" type="presParOf" srcId="{B8D29B35-C3C6-46E5-B874-33E66C0B305F}" destId="{EC7DE208-7B33-47F8-9E31-8CA4A22F576D}" srcOrd="0" destOrd="0" presId="urn:microsoft.com/office/officeart/2016/7/layout/ChevronBlockProcess"/>
    <dgm:cxn modelId="{1F510CA7-C0FA-4D8B-AD1A-FF19A8339EE4}" type="presParOf" srcId="{B8D29B35-C3C6-46E5-B874-33E66C0B305F}" destId="{447C9682-F641-429F-B7E2-7C14A92D3AB5}" srcOrd="1" destOrd="0" presId="urn:microsoft.com/office/officeart/2016/7/layout/ChevronBlockProcess"/>
    <dgm:cxn modelId="{276AA02C-A3E4-4FBD-BDC3-0B08252FC451}" type="presParOf" srcId="{F9F8C14A-D444-49BA-A782-9F0628E15DDD}" destId="{A48CAC42-D927-41C3-BC7C-04FEF210A3EA}" srcOrd="3" destOrd="0" presId="urn:microsoft.com/office/officeart/2016/7/layout/ChevronBlockProcess"/>
    <dgm:cxn modelId="{40D72357-7741-4BDF-A5AD-973FD28329C6}" type="presParOf" srcId="{F9F8C14A-D444-49BA-A782-9F0628E15DDD}" destId="{90D9135E-0959-4BFB-9631-5EF8BDD4DD72}" srcOrd="4" destOrd="0" presId="urn:microsoft.com/office/officeart/2016/7/layout/ChevronBlockProcess"/>
    <dgm:cxn modelId="{BD6C0952-2F15-4BC8-BE15-AC3808D1EDF4}" type="presParOf" srcId="{90D9135E-0959-4BFB-9631-5EF8BDD4DD72}" destId="{3C728FC4-4DA9-487B-AF9D-07C770AE103A}" srcOrd="0" destOrd="0" presId="urn:microsoft.com/office/officeart/2016/7/layout/ChevronBlockProcess"/>
    <dgm:cxn modelId="{83926324-8171-4AEE-8906-AB86DA4AEB07}" type="presParOf" srcId="{90D9135E-0959-4BFB-9631-5EF8BDD4DD72}" destId="{5B7BF938-1025-4030-9B2E-39704C85789F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4758AA-7D50-4C46-BDFE-D671C281F4E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9115C2A-C61D-4BDD-B0A0-C00798243B3E}">
      <dgm:prSet/>
      <dgm:spPr/>
      <dgm:t>
        <a:bodyPr/>
        <a:lstStyle/>
        <a:p>
          <a:r>
            <a:rPr lang="es-ES" b="0" i="0" baseline="0"/>
            <a:t>Proceso sancionatorio por </a:t>
          </a:r>
          <a:r>
            <a:rPr lang="es-ES" b="1" i="0" baseline="0"/>
            <a:t>no </a:t>
          </a:r>
          <a:r>
            <a:rPr lang="es-ES" b="0" i="0" baseline="0"/>
            <a:t>presentación del PSMV.</a:t>
          </a:r>
          <a:endParaRPr lang="en-US"/>
        </a:p>
      </dgm:t>
    </dgm:pt>
    <dgm:pt modelId="{0C42C79F-4C64-409C-9310-7263B02FD17A}" type="parTrans" cxnId="{88691715-032C-4F60-86E9-8EE7B80D41F2}">
      <dgm:prSet/>
      <dgm:spPr/>
      <dgm:t>
        <a:bodyPr/>
        <a:lstStyle/>
        <a:p>
          <a:endParaRPr lang="en-US"/>
        </a:p>
      </dgm:t>
    </dgm:pt>
    <dgm:pt modelId="{0317197A-DFFB-457C-9493-A30FFF7FC233}" type="sibTrans" cxnId="{88691715-032C-4F60-86E9-8EE7B80D41F2}">
      <dgm:prSet/>
      <dgm:spPr/>
      <dgm:t>
        <a:bodyPr/>
        <a:lstStyle/>
        <a:p>
          <a:endParaRPr lang="en-US"/>
        </a:p>
      </dgm:t>
    </dgm:pt>
    <dgm:pt modelId="{62DFCFD5-0D8E-4270-9A36-2EA5016106B4}">
      <dgm:prSet/>
      <dgm:spPr/>
      <dgm:t>
        <a:bodyPr/>
        <a:lstStyle/>
        <a:p>
          <a:r>
            <a:rPr lang="es-ES" b="0" i="0" baseline="0"/>
            <a:t>Proceso Sancionatorio por </a:t>
          </a:r>
          <a:r>
            <a:rPr lang="es-ES" b="1" i="0" baseline="0"/>
            <a:t>incumplimiento </a:t>
          </a:r>
          <a:r>
            <a:rPr lang="es-ES" b="0" i="0" baseline="0"/>
            <a:t>en la ejecución del PSMV</a:t>
          </a:r>
          <a:endParaRPr lang="en-US"/>
        </a:p>
      </dgm:t>
    </dgm:pt>
    <dgm:pt modelId="{5B42B153-8CFE-4F6F-8133-769B5FBD9388}" type="parTrans" cxnId="{12BA4D9F-F787-4B34-980C-780D3AA2078D}">
      <dgm:prSet/>
      <dgm:spPr/>
      <dgm:t>
        <a:bodyPr/>
        <a:lstStyle/>
        <a:p>
          <a:endParaRPr lang="en-US"/>
        </a:p>
      </dgm:t>
    </dgm:pt>
    <dgm:pt modelId="{0F533F1D-1BE8-4B43-8CD8-9165D97803D0}" type="sibTrans" cxnId="{12BA4D9F-F787-4B34-980C-780D3AA2078D}">
      <dgm:prSet/>
      <dgm:spPr/>
      <dgm:t>
        <a:bodyPr/>
        <a:lstStyle/>
        <a:p>
          <a:endParaRPr lang="en-US"/>
        </a:p>
      </dgm:t>
    </dgm:pt>
    <dgm:pt modelId="{1EA7F03E-446D-4B34-8EA6-E98156779EB0}">
      <dgm:prSet/>
      <dgm:spPr/>
      <dgm:t>
        <a:bodyPr/>
        <a:lstStyle/>
        <a:p>
          <a:r>
            <a:rPr lang="es-CO" b="0" i="0" baseline="0"/>
            <a:t>El PSMV puede ser solicitado como requisito para </a:t>
          </a:r>
          <a:r>
            <a:rPr lang="es-CO" b="1" i="0" baseline="0"/>
            <a:t>acceder a recursos </a:t>
          </a:r>
          <a:r>
            <a:rPr lang="es-CO" b="0" i="0" baseline="0"/>
            <a:t>de orden  Nacional y/o departamental. </a:t>
          </a:r>
          <a:endParaRPr lang="en-US"/>
        </a:p>
      </dgm:t>
    </dgm:pt>
    <dgm:pt modelId="{BBC74BE2-3CBD-4339-80A8-CBB85620100C}" type="parTrans" cxnId="{DCAF1523-B685-4554-ADD5-5A34C2844185}">
      <dgm:prSet/>
      <dgm:spPr/>
      <dgm:t>
        <a:bodyPr/>
        <a:lstStyle/>
        <a:p>
          <a:endParaRPr lang="en-US"/>
        </a:p>
      </dgm:t>
    </dgm:pt>
    <dgm:pt modelId="{98CDA916-2EDA-49CE-A6B3-4D7FFB41C8A1}" type="sibTrans" cxnId="{DCAF1523-B685-4554-ADD5-5A34C2844185}">
      <dgm:prSet/>
      <dgm:spPr/>
      <dgm:t>
        <a:bodyPr/>
        <a:lstStyle/>
        <a:p>
          <a:endParaRPr lang="en-US"/>
        </a:p>
      </dgm:t>
    </dgm:pt>
    <dgm:pt modelId="{F9E75DF7-FA8E-4E14-BAC0-049DE23ADEFF}">
      <dgm:prSet/>
      <dgm:spPr/>
      <dgm:t>
        <a:bodyPr/>
        <a:lstStyle/>
        <a:p>
          <a:r>
            <a:rPr lang="es-ES" b="0" i="0" baseline="0"/>
            <a:t>Implicaciones </a:t>
          </a:r>
          <a:r>
            <a:rPr lang="es-ES" b="1" i="0" baseline="0"/>
            <a:t>ambientales y de salud pública </a:t>
          </a:r>
          <a:r>
            <a:rPr lang="es-ES" b="0" i="0" baseline="0"/>
            <a:t>en el área de influencia de las descargas de aguas residuales.</a:t>
          </a:r>
          <a:endParaRPr lang="en-US"/>
        </a:p>
      </dgm:t>
    </dgm:pt>
    <dgm:pt modelId="{C99F8430-DDA7-4911-9F43-11603DB318DC}" type="parTrans" cxnId="{6DDC80FF-881F-402D-8FBB-5B2A41F44F61}">
      <dgm:prSet/>
      <dgm:spPr/>
      <dgm:t>
        <a:bodyPr/>
        <a:lstStyle/>
        <a:p>
          <a:endParaRPr lang="en-US"/>
        </a:p>
      </dgm:t>
    </dgm:pt>
    <dgm:pt modelId="{72BD63B9-C846-480A-AE3B-CE4E282ADCDE}" type="sibTrans" cxnId="{6DDC80FF-881F-402D-8FBB-5B2A41F44F61}">
      <dgm:prSet/>
      <dgm:spPr/>
      <dgm:t>
        <a:bodyPr/>
        <a:lstStyle/>
        <a:p>
          <a:endParaRPr lang="en-US"/>
        </a:p>
      </dgm:t>
    </dgm:pt>
    <dgm:pt modelId="{57750E26-4D20-4857-BC2B-896B4ED18153}" type="pres">
      <dgm:prSet presAssocID="{794758AA-7D50-4C46-BDFE-D671C281F4E0}" presName="root" presStyleCnt="0">
        <dgm:presLayoutVars>
          <dgm:dir/>
          <dgm:resizeHandles val="exact"/>
        </dgm:presLayoutVars>
      </dgm:prSet>
      <dgm:spPr/>
    </dgm:pt>
    <dgm:pt modelId="{0751A3D8-53AB-4920-951E-B543882BC399}" type="pres">
      <dgm:prSet presAssocID="{794758AA-7D50-4C46-BDFE-D671C281F4E0}" presName="container" presStyleCnt="0">
        <dgm:presLayoutVars>
          <dgm:dir/>
          <dgm:resizeHandles val="exact"/>
        </dgm:presLayoutVars>
      </dgm:prSet>
      <dgm:spPr/>
    </dgm:pt>
    <dgm:pt modelId="{19AF7B8E-6666-44C9-A6CD-2E2BB6D0CCF3}" type="pres">
      <dgm:prSet presAssocID="{99115C2A-C61D-4BDD-B0A0-C00798243B3E}" presName="compNode" presStyleCnt="0"/>
      <dgm:spPr/>
    </dgm:pt>
    <dgm:pt modelId="{928B6879-8ED8-4934-A158-1F2B9F202624}" type="pres">
      <dgm:prSet presAssocID="{99115C2A-C61D-4BDD-B0A0-C00798243B3E}" presName="iconBgRect" presStyleLbl="bgShp" presStyleIdx="0" presStyleCnt="4"/>
      <dgm:spPr/>
    </dgm:pt>
    <dgm:pt modelId="{E0137A21-BF42-4A7C-827D-1DD56DD291B5}" type="pres">
      <dgm:prSet presAssocID="{99115C2A-C61D-4BDD-B0A0-C00798243B3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jector screen"/>
        </a:ext>
      </dgm:extLst>
    </dgm:pt>
    <dgm:pt modelId="{1BCE0BC0-2B55-42D8-921E-78684A546654}" type="pres">
      <dgm:prSet presAssocID="{99115C2A-C61D-4BDD-B0A0-C00798243B3E}" presName="spaceRect" presStyleCnt="0"/>
      <dgm:spPr/>
    </dgm:pt>
    <dgm:pt modelId="{3D27AA3A-C1F1-4B89-A076-2C9D05D8C55D}" type="pres">
      <dgm:prSet presAssocID="{99115C2A-C61D-4BDD-B0A0-C00798243B3E}" presName="textRect" presStyleLbl="revTx" presStyleIdx="0" presStyleCnt="4">
        <dgm:presLayoutVars>
          <dgm:chMax val="1"/>
          <dgm:chPref val="1"/>
        </dgm:presLayoutVars>
      </dgm:prSet>
      <dgm:spPr/>
    </dgm:pt>
    <dgm:pt modelId="{38C65434-9E19-48A7-A316-9A3B41E36481}" type="pres">
      <dgm:prSet presAssocID="{0317197A-DFFB-457C-9493-A30FFF7FC233}" presName="sibTrans" presStyleLbl="sibTrans2D1" presStyleIdx="0" presStyleCnt="0"/>
      <dgm:spPr/>
    </dgm:pt>
    <dgm:pt modelId="{A1AE7282-781D-4628-946D-ADD5BEED7681}" type="pres">
      <dgm:prSet presAssocID="{62DFCFD5-0D8E-4270-9A36-2EA5016106B4}" presName="compNode" presStyleCnt="0"/>
      <dgm:spPr/>
    </dgm:pt>
    <dgm:pt modelId="{67820C19-8BBE-453D-97D3-064EA2D8851D}" type="pres">
      <dgm:prSet presAssocID="{62DFCFD5-0D8E-4270-9A36-2EA5016106B4}" presName="iconBgRect" presStyleLbl="bgShp" presStyleIdx="1" presStyleCnt="4"/>
      <dgm:spPr/>
    </dgm:pt>
    <dgm:pt modelId="{AE25A205-3927-4DAE-AF85-37DBB41343F7}" type="pres">
      <dgm:prSet presAssocID="{62DFCFD5-0D8E-4270-9A36-2EA5016106B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45D1CB04-7590-47A1-B8F2-80C6D748F05B}" type="pres">
      <dgm:prSet presAssocID="{62DFCFD5-0D8E-4270-9A36-2EA5016106B4}" presName="spaceRect" presStyleCnt="0"/>
      <dgm:spPr/>
    </dgm:pt>
    <dgm:pt modelId="{BE677D4D-90D9-4014-80BB-847ED71C7221}" type="pres">
      <dgm:prSet presAssocID="{62DFCFD5-0D8E-4270-9A36-2EA5016106B4}" presName="textRect" presStyleLbl="revTx" presStyleIdx="1" presStyleCnt="4">
        <dgm:presLayoutVars>
          <dgm:chMax val="1"/>
          <dgm:chPref val="1"/>
        </dgm:presLayoutVars>
      </dgm:prSet>
      <dgm:spPr/>
    </dgm:pt>
    <dgm:pt modelId="{07477A4D-9199-44EE-866E-CE09645034BC}" type="pres">
      <dgm:prSet presAssocID="{0F533F1D-1BE8-4B43-8CD8-9165D97803D0}" presName="sibTrans" presStyleLbl="sibTrans2D1" presStyleIdx="0" presStyleCnt="0"/>
      <dgm:spPr/>
    </dgm:pt>
    <dgm:pt modelId="{B6B56F9C-F759-4B36-9AB5-2F4E7D108661}" type="pres">
      <dgm:prSet presAssocID="{1EA7F03E-446D-4B34-8EA6-E98156779EB0}" presName="compNode" presStyleCnt="0"/>
      <dgm:spPr/>
    </dgm:pt>
    <dgm:pt modelId="{2B2C174C-7312-4BE2-BA6E-AFBC5DD98AE9}" type="pres">
      <dgm:prSet presAssocID="{1EA7F03E-446D-4B34-8EA6-E98156779EB0}" presName="iconBgRect" presStyleLbl="bgShp" presStyleIdx="2" presStyleCnt="4"/>
      <dgm:spPr/>
    </dgm:pt>
    <dgm:pt modelId="{BBA8C401-0C37-4F96-B539-6E37A45D28E7}" type="pres">
      <dgm:prSet presAssocID="{1EA7F03E-446D-4B34-8EA6-E98156779EB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D342A371-9B0D-42C5-875C-CD633E43D4E2}" type="pres">
      <dgm:prSet presAssocID="{1EA7F03E-446D-4B34-8EA6-E98156779EB0}" presName="spaceRect" presStyleCnt="0"/>
      <dgm:spPr/>
    </dgm:pt>
    <dgm:pt modelId="{B81C52BD-9644-4959-9D9F-F9CE90496D85}" type="pres">
      <dgm:prSet presAssocID="{1EA7F03E-446D-4B34-8EA6-E98156779EB0}" presName="textRect" presStyleLbl="revTx" presStyleIdx="2" presStyleCnt="4">
        <dgm:presLayoutVars>
          <dgm:chMax val="1"/>
          <dgm:chPref val="1"/>
        </dgm:presLayoutVars>
      </dgm:prSet>
      <dgm:spPr/>
    </dgm:pt>
    <dgm:pt modelId="{200F45EC-4CA4-4A85-BFD7-23A8C5C66902}" type="pres">
      <dgm:prSet presAssocID="{98CDA916-2EDA-49CE-A6B3-4D7FFB41C8A1}" presName="sibTrans" presStyleLbl="sibTrans2D1" presStyleIdx="0" presStyleCnt="0"/>
      <dgm:spPr/>
    </dgm:pt>
    <dgm:pt modelId="{A06A2D36-3B71-41D8-A1DB-4263B85B8940}" type="pres">
      <dgm:prSet presAssocID="{F9E75DF7-FA8E-4E14-BAC0-049DE23ADEFF}" presName="compNode" presStyleCnt="0"/>
      <dgm:spPr/>
    </dgm:pt>
    <dgm:pt modelId="{ED257A72-3218-4249-B7FB-1E889B0823E0}" type="pres">
      <dgm:prSet presAssocID="{F9E75DF7-FA8E-4E14-BAC0-049DE23ADEFF}" presName="iconBgRect" presStyleLbl="bgShp" presStyleIdx="3" presStyleCnt="4"/>
      <dgm:spPr/>
    </dgm:pt>
    <dgm:pt modelId="{FC5C6A90-10B1-4AE1-98F1-246822ACFE6E}" type="pres">
      <dgm:prSet presAssocID="{F9E75DF7-FA8E-4E14-BAC0-049DE23ADEF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tella"/>
        </a:ext>
      </dgm:extLst>
    </dgm:pt>
    <dgm:pt modelId="{BA967F73-385F-4B9C-99B3-972C4490ECBD}" type="pres">
      <dgm:prSet presAssocID="{F9E75DF7-FA8E-4E14-BAC0-049DE23ADEFF}" presName="spaceRect" presStyleCnt="0"/>
      <dgm:spPr/>
    </dgm:pt>
    <dgm:pt modelId="{EC1230B8-C0CA-4337-8480-2634AB4C4F59}" type="pres">
      <dgm:prSet presAssocID="{F9E75DF7-FA8E-4E14-BAC0-049DE23ADEF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171EF01-84AC-42BC-BE9A-9491E3E363E6}" type="presOf" srcId="{0F533F1D-1BE8-4B43-8CD8-9165D97803D0}" destId="{07477A4D-9199-44EE-866E-CE09645034BC}" srcOrd="0" destOrd="0" presId="urn:microsoft.com/office/officeart/2018/2/layout/IconCircleList"/>
    <dgm:cxn modelId="{88691715-032C-4F60-86E9-8EE7B80D41F2}" srcId="{794758AA-7D50-4C46-BDFE-D671C281F4E0}" destId="{99115C2A-C61D-4BDD-B0A0-C00798243B3E}" srcOrd="0" destOrd="0" parTransId="{0C42C79F-4C64-409C-9310-7263B02FD17A}" sibTransId="{0317197A-DFFB-457C-9493-A30FFF7FC233}"/>
    <dgm:cxn modelId="{DCAF1523-B685-4554-ADD5-5A34C2844185}" srcId="{794758AA-7D50-4C46-BDFE-D671C281F4E0}" destId="{1EA7F03E-446D-4B34-8EA6-E98156779EB0}" srcOrd="2" destOrd="0" parTransId="{BBC74BE2-3CBD-4339-80A8-CBB85620100C}" sibTransId="{98CDA916-2EDA-49CE-A6B3-4D7FFB41C8A1}"/>
    <dgm:cxn modelId="{9BD44439-7EA8-4B0A-9AE9-75FFF690A16F}" type="presOf" srcId="{1EA7F03E-446D-4B34-8EA6-E98156779EB0}" destId="{B81C52BD-9644-4959-9D9F-F9CE90496D85}" srcOrd="0" destOrd="0" presId="urn:microsoft.com/office/officeart/2018/2/layout/IconCircleList"/>
    <dgm:cxn modelId="{0E339E5F-0278-4DBA-8248-1A6D5A6A1D84}" type="presOf" srcId="{F9E75DF7-FA8E-4E14-BAC0-049DE23ADEFF}" destId="{EC1230B8-C0CA-4337-8480-2634AB4C4F59}" srcOrd="0" destOrd="0" presId="urn:microsoft.com/office/officeart/2018/2/layout/IconCircleList"/>
    <dgm:cxn modelId="{A2B7A765-1514-42A6-AE22-C17778E11D8B}" type="presOf" srcId="{62DFCFD5-0D8E-4270-9A36-2EA5016106B4}" destId="{BE677D4D-90D9-4014-80BB-847ED71C7221}" srcOrd="0" destOrd="0" presId="urn:microsoft.com/office/officeart/2018/2/layout/IconCircleList"/>
    <dgm:cxn modelId="{AAA2F758-92A5-4F80-9607-3E1366FE3901}" type="presOf" srcId="{99115C2A-C61D-4BDD-B0A0-C00798243B3E}" destId="{3D27AA3A-C1F1-4B89-A076-2C9D05D8C55D}" srcOrd="0" destOrd="0" presId="urn:microsoft.com/office/officeart/2018/2/layout/IconCircleList"/>
    <dgm:cxn modelId="{27CBB898-5661-40F6-B4BE-22D88F020C35}" type="presOf" srcId="{0317197A-DFFB-457C-9493-A30FFF7FC233}" destId="{38C65434-9E19-48A7-A316-9A3B41E36481}" srcOrd="0" destOrd="0" presId="urn:microsoft.com/office/officeart/2018/2/layout/IconCircleList"/>
    <dgm:cxn modelId="{12BA4D9F-F787-4B34-980C-780D3AA2078D}" srcId="{794758AA-7D50-4C46-BDFE-D671C281F4E0}" destId="{62DFCFD5-0D8E-4270-9A36-2EA5016106B4}" srcOrd="1" destOrd="0" parTransId="{5B42B153-8CFE-4F6F-8133-769B5FBD9388}" sibTransId="{0F533F1D-1BE8-4B43-8CD8-9165D97803D0}"/>
    <dgm:cxn modelId="{019C84E0-8E8B-403B-AE8F-54FD0384D7F9}" type="presOf" srcId="{794758AA-7D50-4C46-BDFE-D671C281F4E0}" destId="{57750E26-4D20-4857-BC2B-896B4ED18153}" srcOrd="0" destOrd="0" presId="urn:microsoft.com/office/officeart/2018/2/layout/IconCircleList"/>
    <dgm:cxn modelId="{7766C9F9-98E0-4C18-8FA5-5F1823AF9AA5}" type="presOf" srcId="{98CDA916-2EDA-49CE-A6B3-4D7FFB41C8A1}" destId="{200F45EC-4CA4-4A85-BFD7-23A8C5C66902}" srcOrd="0" destOrd="0" presId="urn:microsoft.com/office/officeart/2018/2/layout/IconCircleList"/>
    <dgm:cxn modelId="{6DDC80FF-881F-402D-8FBB-5B2A41F44F61}" srcId="{794758AA-7D50-4C46-BDFE-D671C281F4E0}" destId="{F9E75DF7-FA8E-4E14-BAC0-049DE23ADEFF}" srcOrd="3" destOrd="0" parTransId="{C99F8430-DDA7-4911-9F43-11603DB318DC}" sibTransId="{72BD63B9-C846-480A-AE3B-CE4E282ADCDE}"/>
    <dgm:cxn modelId="{16B3B4E6-9B0F-4CF4-8F0E-EB208071FDA5}" type="presParOf" srcId="{57750E26-4D20-4857-BC2B-896B4ED18153}" destId="{0751A3D8-53AB-4920-951E-B543882BC399}" srcOrd="0" destOrd="0" presId="urn:microsoft.com/office/officeart/2018/2/layout/IconCircleList"/>
    <dgm:cxn modelId="{DDDEE694-9A25-4DDC-AF64-86BBB084A242}" type="presParOf" srcId="{0751A3D8-53AB-4920-951E-B543882BC399}" destId="{19AF7B8E-6666-44C9-A6CD-2E2BB6D0CCF3}" srcOrd="0" destOrd="0" presId="urn:microsoft.com/office/officeart/2018/2/layout/IconCircleList"/>
    <dgm:cxn modelId="{3CDD5A93-B4D8-43AB-97ED-7787ED0F8220}" type="presParOf" srcId="{19AF7B8E-6666-44C9-A6CD-2E2BB6D0CCF3}" destId="{928B6879-8ED8-4934-A158-1F2B9F202624}" srcOrd="0" destOrd="0" presId="urn:microsoft.com/office/officeart/2018/2/layout/IconCircleList"/>
    <dgm:cxn modelId="{6A3B4CD0-7BC9-4883-81E4-DF9A309DA1E5}" type="presParOf" srcId="{19AF7B8E-6666-44C9-A6CD-2E2BB6D0CCF3}" destId="{E0137A21-BF42-4A7C-827D-1DD56DD291B5}" srcOrd="1" destOrd="0" presId="urn:microsoft.com/office/officeart/2018/2/layout/IconCircleList"/>
    <dgm:cxn modelId="{F49B7AFC-2F4E-4C15-9A99-AFEAEBABD4C5}" type="presParOf" srcId="{19AF7B8E-6666-44C9-A6CD-2E2BB6D0CCF3}" destId="{1BCE0BC0-2B55-42D8-921E-78684A546654}" srcOrd="2" destOrd="0" presId="urn:microsoft.com/office/officeart/2018/2/layout/IconCircleList"/>
    <dgm:cxn modelId="{73216452-F00E-40FC-858A-DDC518F9B260}" type="presParOf" srcId="{19AF7B8E-6666-44C9-A6CD-2E2BB6D0CCF3}" destId="{3D27AA3A-C1F1-4B89-A076-2C9D05D8C55D}" srcOrd="3" destOrd="0" presId="urn:microsoft.com/office/officeart/2018/2/layout/IconCircleList"/>
    <dgm:cxn modelId="{749FCF91-FA81-4253-994F-DDFEAAA07D30}" type="presParOf" srcId="{0751A3D8-53AB-4920-951E-B543882BC399}" destId="{38C65434-9E19-48A7-A316-9A3B41E36481}" srcOrd="1" destOrd="0" presId="urn:microsoft.com/office/officeart/2018/2/layout/IconCircleList"/>
    <dgm:cxn modelId="{D602278A-FA65-4C4D-B03A-F173C2B7C588}" type="presParOf" srcId="{0751A3D8-53AB-4920-951E-B543882BC399}" destId="{A1AE7282-781D-4628-946D-ADD5BEED7681}" srcOrd="2" destOrd="0" presId="urn:microsoft.com/office/officeart/2018/2/layout/IconCircleList"/>
    <dgm:cxn modelId="{B32DBB27-8DDF-4F5A-94BB-6287853216A9}" type="presParOf" srcId="{A1AE7282-781D-4628-946D-ADD5BEED7681}" destId="{67820C19-8BBE-453D-97D3-064EA2D8851D}" srcOrd="0" destOrd="0" presId="urn:microsoft.com/office/officeart/2018/2/layout/IconCircleList"/>
    <dgm:cxn modelId="{394D5FD6-4092-45F1-A5BC-FFB8B05EEDAE}" type="presParOf" srcId="{A1AE7282-781D-4628-946D-ADD5BEED7681}" destId="{AE25A205-3927-4DAE-AF85-37DBB41343F7}" srcOrd="1" destOrd="0" presId="urn:microsoft.com/office/officeart/2018/2/layout/IconCircleList"/>
    <dgm:cxn modelId="{20B3BB83-48D0-4F5C-8259-5A27A5BB87A2}" type="presParOf" srcId="{A1AE7282-781D-4628-946D-ADD5BEED7681}" destId="{45D1CB04-7590-47A1-B8F2-80C6D748F05B}" srcOrd="2" destOrd="0" presId="urn:microsoft.com/office/officeart/2018/2/layout/IconCircleList"/>
    <dgm:cxn modelId="{607D9243-6F57-4264-9C45-A56028C81BA4}" type="presParOf" srcId="{A1AE7282-781D-4628-946D-ADD5BEED7681}" destId="{BE677D4D-90D9-4014-80BB-847ED71C7221}" srcOrd="3" destOrd="0" presId="urn:microsoft.com/office/officeart/2018/2/layout/IconCircleList"/>
    <dgm:cxn modelId="{913D02A8-B4D6-4955-B537-5874BD90F21D}" type="presParOf" srcId="{0751A3D8-53AB-4920-951E-B543882BC399}" destId="{07477A4D-9199-44EE-866E-CE09645034BC}" srcOrd="3" destOrd="0" presId="urn:microsoft.com/office/officeart/2018/2/layout/IconCircleList"/>
    <dgm:cxn modelId="{F5ABD539-2626-4185-931D-8464FC34D843}" type="presParOf" srcId="{0751A3D8-53AB-4920-951E-B543882BC399}" destId="{B6B56F9C-F759-4B36-9AB5-2F4E7D108661}" srcOrd="4" destOrd="0" presId="urn:microsoft.com/office/officeart/2018/2/layout/IconCircleList"/>
    <dgm:cxn modelId="{587B4D1D-AD9E-4790-9F58-48943B901AA9}" type="presParOf" srcId="{B6B56F9C-F759-4B36-9AB5-2F4E7D108661}" destId="{2B2C174C-7312-4BE2-BA6E-AFBC5DD98AE9}" srcOrd="0" destOrd="0" presId="urn:microsoft.com/office/officeart/2018/2/layout/IconCircleList"/>
    <dgm:cxn modelId="{B28DE801-D00D-4C78-8E25-918D7EB52F61}" type="presParOf" srcId="{B6B56F9C-F759-4B36-9AB5-2F4E7D108661}" destId="{BBA8C401-0C37-4F96-B539-6E37A45D28E7}" srcOrd="1" destOrd="0" presId="urn:microsoft.com/office/officeart/2018/2/layout/IconCircleList"/>
    <dgm:cxn modelId="{7C6BEB30-E594-441E-A3FF-7C65FF582670}" type="presParOf" srcId="{B6B56F9C-F759-4B36-9AB5-2F4E7D108661}" destId="{D342A371-9B0D-42C5-875C-CD633E43D4E2}" srcOrd="2" destOrd="0" presId="urn:microsoft.com/office/officeart/2018/2/layout/IconCircleList"/>
    <dgm:cxn modelId="{F6FA71B2-7F19-47D5-987C-BC5F275C0D71}" type="presParOf" srcId="{B6B56F9C-F759-4B36-9AB5-2F4E7D108661}" destId="{B81C52BD-9644-4959-9D9F-F9CE90496D85}" srcOrd="3" destOrd="0" presId="urn:microsoft.com/office/officeart/2018/2/layout/IconCircleList"/>
    <dgm:cxn modelId="{292C21CA-870A-4058-8C0B-A2215610B54D}" type="presParOf" srcId="{0751A3D8-53AB-4920-951E-B543882BC399}" destId="{200F45EC-4CA4-4A85-BFD7-23A8C5C66902}" srcOrd="5" destOrd="0" presId="urn:microsoft.com/office/officeart/2018/2/layout/IconCircleList"/>
    <dgm:cxn modelId="{47376CE2-EEB3-4366-91F0-8E2B070AF92B}" type="presParOf" srcId="{0751A3D8-53AB-4920-951E-B543882BC399}" destId="{A06A2D36-3B71-41D8-A1DB-4263B85B8940}" srcOrd="6" destOrd="0" presId="urn:microsoft.com/office/officeart/2018/2/layout/IconCircleList"/>
    <dgm:cxn modelId="{6D20F7EE-91B6-4C82-9306-9A2D555337DF}" type="presParOf" srcId="{A06A2D36-3B71-41D8-A1DB-4263B85B8940}" destId="{ED257A72-3218-4249-B7FB-1E889B0823E0}" srcOrd="0" destOrd="0" presId="urn:microsoft.com/office/officeart/2018/2/layout/IconCircleList"/>
    <dgm:cxn modelId="{9BB31E6F-3B2C-4B95-A644-4648ADCE2439}" type="presParOf" srcId="{A06A2D36-3B71-41D8-A1DB-4263B85B8940}" destId="{FC5C6A90-10B1-4AE1-98F1-246822ACFE6E}" srcOrd="1" destOrd="0" presId="urn:microsoft.com/office/officeart/2018/2/layout/IconCircleList"/>
    <dgm:cxn modelId="{6F2809FC-DAF0-4762-92C8-59E90DBF4ADB}" type="presParOf" srcId="{A06A2D36-3B71-41D8-A1DB-4263B85B8940}" destId="{BA967F73-385F-4B9C-99B3-972C4490ECBD}" srcOrd="2" destOrd="0" presId="urn:microsoft.com/office/officeart/2018/2/layout/IconCircleList"/>
    <dgm:cxn modelId="{B6FC0B24-AD87-4C46-B374-6E9EF7275234}" type="presParOf" srcId="{A06A2D36-3B71-41D8-A1DB-4263B85B8940}" destId="{EC1230B8-C0CA-4337-8480-2634AB4C4F5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4AB7DC-A893-4368-882E-9CF4506D6C4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B8F0698-041A-4882-8FFB-292571411714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Diagnóstico del alcantarillado existente.</a:t>
          </a:r>
        </a:p>
      </dgm:t>
    </dgm:pt>
    <dgm:pt modelId="{29453DB3-F8B7-419B-849C-96E05F6BE2D8}" type="parTrans" cxnId="{87E4CCAB-E59E-4CFA-AFEA-833D05C34E6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6BEAB16-3FE4-4D7C-BF5E-70C6BAC1B9DA}" type="sibTrans" cxnId="{87E4CCAB-E59E-4CFA-AFEA-833D05C34E6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EC29F78-C56B-4141-B806-C095E08BAB0B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Identificación de la totalidad de vertimientos.</a:t>
          </a:r>
        </a:p>
      </dgm:t>
    </dgm:pt>
    <dgm:pt modelId="{1B4638BD-92D5-4ADA-9256-C92712E5B188}" type="parTrans" cxnId="{085F2ACD-0735-4312-A4BF-092658E3F2E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D018DFB-9D85-4DC3-A156-CEAAB247B4F2}" type="sibTrans" cxnId="{085F2ACD-0735-4312-A4BF-092658E3F2E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1AE4E4C-63AD-4FDA-8B95-DDF9B83E4A11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</a:rPr>
            <a:t>Caracterización de las </a:t>
          </a:r>
          <a:r>
            <a:rPr lang="es-ES" dirty="0">
              <a:solidFill>
                <a:schemeClr val="tx1"/>
              </a:solidFill>
            </a:rPr>
            <a:t>descargas y de los cuerpos </a:t>
          </a:r>
          <a:r>
            <a:rPr lang="es-CO" dirty="0">
              <a:solidFill>
                <a:schemeClr val="tx1"/>
              </a:solidFill>
            </a:rPr>
            <a:t>receptores.</a:t>
          </a:r>
        </a:p>
      </dgm:t>
    </dgm:pt>
    <dgm:pt modelId="{B99BC8DF-A3E2-4351-80D3-4085665AB3D8}" type="parTrans" cxnId="{60DE097F-6BE7-4AED-8AED-14F6F39A304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1BA9E746-7D6D-4845-9F02-191AB65C1D74}" type="sibTrans" cxnId="{60DE097F-6BE7-4AED-8AED-14F6F39A304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6610D09-6EBA-48CC-8531-6DD2FEBF6B05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Documentación de estado de la corriente, tramo o cuerpo receptor en términos de calidad.</a:t>
          </a:r>
          <a:endParaRPr lang="es-CO" dirty="0">
            <a:solidFill>
              <a:schemeClr val="tx1"/>
            </a:solidFill>
          </a:endParaRPr>
        </a:p>
      </dgm:t>
    </dgm:pt>
    <dgm:pt modelId="{65F2648A-0005-440B-A743-221226FC7C3E}" type="parTrans" cxnId="{53B54588-2FB1-4552-BC37-99FDD4C16321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7468002-9B19-4BD5-BF76-C3C36E68FA0D}" type="sibTrans" cxnId="{53B54588-2FB1-4552-BC37-99FDD4C16321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2E8657F2-6800-4F34-9B44-37E8D1F6A43D}" type="pres">
      <dgm:prSet presAssocID="{804AB7DC-A893-4368-882E-9CF4506D6C42}" presName="Name0" presStyleCnt="0">
        <dgm:presLayoutVars>
          <dgm:chMax val="7"/>
          <dgm:chPref val="7"/>
          <dgm:dir/>
        </dgm:presLayoutVars>
      </dgm:prSet>
      <dgm:spPr/>
    </dgm:pt>
    <dgm:pt modelId="{6B877D06-EFF5-4752-B696-36C117C79A4C}" type="pres">
      <dgm:prSet presAssocID="{804AB7DC-A893-4368-882E-9CF4506D6C42}" presName="Name1" presStyleCnt="0"/>
      <dgm:spPr/>
    </dgm:pt>
    <dgm:pt modelId="{A55B56F1-E94E-4A81-927B-C2E1B1DA01B5}" type="pres">
      <dgm:prSet presAssocID="{804AB7DC-A893-4368-882E-9CF4506D6C42}" presName="cycle" presStyleCnt="0"/>
      <dgm:spPr/>
    </dgm:pt>
    <dgm:pt modelId="{E6E07DE9-D1A0-44D8-B451-17151E8CD019}" type="pres">
      <dgm:prSet presAssocID="{804AB7DC-A893-4368-882E-9CF4506D6C42}" presName="srcNode" presStyleLbl="node1" presStyleIdx="0" presStyleCnt="4"/>
      <dgm:spPr/>
    </dgm:pt>
    <dgm:pt modelId="{BE9A2410-F83B-4C8B-A5C3-A085C5B5B926}" type="pres">
      <dgm:prSet presAssocID="{804AB7DC-A893-4368-882E-9CF4506D6C42}" presName="conn" presStyleLbl="parChTrans1D2" presStyleIdx="0" presStyleCnt="1"/>
      <dgm:spPr/>
    </dgm:pt>
    <dgm:pt modelId="{11F4038B-2679-47CD-9708-7F27F161C621}" type="pres">
      <dgm:prSet presAssocID="{804AB7DC-A893-4368-882E-9CF4506D6C42}" presName="extraNode" presStyleLbl="node1" presStyleIdx="0" presStyleCnt="4"/>
      <dgm:spPr/>
    </dgm:pt>
    <dgm:pt modelId="{833FC7D5-8BBD-4470-8B0E-7FD52BE391A1}" type="pres">
      <dgm:prSet presAssocID="{804AB7DC-A893-4368-882E-9CF4506D6C42}" presName="dstNode" presStyleLbl="node1" presStyleIdx="0" presStyleCnt="4"/>
      <dgm:spPr/>
    </dgm:pt>
    <dgm:pt modelId="{61446DCA-1EC1-4636-835E-DC6FF17F3577}" type="pres">
      <dgm:prSet presAssocID="{0B8F0698-041A-4882-8FFB-292571411714}" presName="text_1" presStyleLbl="node1" presStyleIdx="0" presStyleCnt="4">
        <dgm:presLayoutVars>
          <dgm:bulletEnabled val="1"/>
        </dgm:presLayoutVars>
      </dgm:prSet>
      <dgm:spPr/>
    </dgm:pt>
    <dgm:pt modelId="{896353F3-0DD6-4942-A582-BB75ABC38888}" type="pres">
      <dgm:prSet presAssocID="{0B8F0698-041A-4882-8FFB-292571411714}" presName="accent_1" presStyleCnt="0"/>
      <dgm:spPr/>
    </dgm:pt>
    <dgm:pt modelId="{5296AA76-014F-4985-90CC-4E74788F9CB7}" type="pres">
      <dgm:prSet presAssocID="{0B8F0698-041A-4882-8FFB-292571411714}" presName="accentRepeatNode" presStyleLbl="solidFgAcc1" presStyleIdx="0" presStyleCnt="4" custLinFactNeighborX="-5704" custLinFactNeighborY="716"/>
      <dgm:spPr/>
    </dgm:pt>
    <dgm:pt modelId="{7A8C18D1-2804-4709-9678-EB8D74EDF223}" type="pres">
      <dgm:prSet presAssocID="{4EC29F78-C56B-4141-B806-C095E08BAB0B}" presName="text_2" presStyleLbl="node1" presStyleIdx="1" presStyleCnt="4">
        <dgm:presLayoutVars>
          <dgm:bulletEnabled val="1"/>
        </dgm:presLayoutVars>
      </dgm:prSet>
      <dgm:spPr/>
    </dgm:pt>
    <dgm:pt modelId="{DB8FE5EC-99E7-4E7C-8919-9F102694BBEA}" type="pres">
      <dgm:prSet presAssocID="{4EC29F78-C56B-4141-B806-C095E08BAB0B}" presName="accent_2" presStyleCnt="0"/>
      <dgm:spPr/>
    </dgm:pt>
    <dgm:pt modelId="{03833D0C-A97C-43CB-AD50-D91E1B47D70F}" type="pres">
      <dgm:prSet presAssocID="{4EC29F78-C56B-4141-B806-C095E08BAB0B}" presName="accentRepeatNode" presStyleLbl="solidFgAcc1" presStyleIdx="1" presStyleCnt="4"/>
      <dgm:spPr/>
    </dgm:pt>
    <dgm:pt modelId="{59FF5C95-487F-4279-8609-E985442CCE59}" type="pres">
      <dgm:prSet presAssocID="{A1AE4E4C-63AD-4FDA-8B95-DDF9B83E4A11}" presName="text_3" presStyleLbl="node1" presStyleIdx="2" presStyleCnt="4">
        <dgm:presLayoutVars>
          <dgm:bulletEnabled val="1"/>
        </dgm:presLayoutVars>
      </dgm:prSet>
      <dgm:spPr/>
    </dgm:pt>
    <dgm:pt modelId="{0F62F5C7-9A29-4434-858B-2A965FD121CD}" type="pres">
      <dgm:prSet presAssocID="{A1AE4E4C-63AD-4FDA-8B95-DDF9B83E4A11}" presName="accent_3" presStyleCnt="0"/>
      <dgm:spPr/>
    </dgm:pt>
    <dgm:pt modelId="{682638D4-4537-4BA4-8907-39B39BF8BAF3}" type="pres">
      <dgm:prSet presAssocID="{A1AE4E4C-63AD-4FDA-8B95-DDF9B83E4A11}" presName="accentRepeatNode" presStyleLbl="solidFgAcc1" presStyleIdx="2" presStyleCnt="4"/>
      <dgm:spPr/>
    </dgm:pt>
    <dgm:pt modelId="{B15E22D3-CB35-4D5D-9C10-7140CDAEDE96}" type="pres">
      <dgm:prSet presAssocID="{B6610D09-6EBA-48CC-8531-6DD2FEBF6B05}" presName="text_4" presStyleLbl="node1" presStyleIdx="3" presStyleCnt="4">
        <dgm:presLayoutVars>
          <dgm:bulletEnabled val="1"/>
        </dgm:presLayoutVars>
      </dgm:prSet>
      <dgm:spPr/>
    </dgm:pt>
    <dgm:pt modelId="{09EB967A-32A7-42CC-9786-9F79EF5A559F}" type="pres">
      <dgm:prSet presAssocID="{B6610D09-6EBA-48CC-8531-6DD2FEBF6B05}" presName="accent_4" presStyleCnt="0"/>
      <dgm:spPr/>
    </dgm:pt>
    <dgm:pt modelId="{AF28C2CD-1D92-4D6A-9772-93D3DB7F6E9E}" type="pres">
      <dgm:prSet presAssocID="{B6610D09-6EBA-48CC-8531-6DD2FEBF6B05}" presName="accentRepeatNode" presStyleLbl="solidFgAcc1" presStyleIdx="3" presStyleCnt="4"/>
      <dgm:spPr/>
    </dgm:pt>
  </dgm:ptLst>
  <dgm:cxnLst>
    <dgm:cxn modelId="{BB2CE460-7783-48D9-BA94-A486B2489CC8}" type="presOf" srcId="{B6610D09-6EBA-48CC-8531-6DD2FEBF6B05}" destId="{B15E22D3-CB35-4D5D-9C10-7140CDAEDE96}" srcOrd="0" destOrd="0" presId="urn:microsoft.com/office/officeart/2008/layout/VerticalCurvedList"/>
    <dgm:cxn modelId="{E7B7B666-4630-4BB7-986A-C1532F9443F1}" type="presOf" srcId="{B6BEAB16-3FE4-4D7C-BF5E-70C6BAC1B9DA}" destId="{BE9A2410-F83B-4C8B-A5C3-A085C5B5B926}" srcOrd="0" destOrd="0" presId="urn:microsoft.com/office/officeart/2008/layout/VerticalCurvedList"/>
    <dgm:cxn modelId="{60DE097F-6BE7-4AED-8AED-14F6F39A3044}" srcId="{804AB7DC-A893-4368-882E-9CF4506D6C42}" destId="{A1AE4E4C-63AD-4FDA-8B95-DDF9B83E4A11}" srcOrd="2" destOrd="0" parTransId="{B99BC8DF-A3E2-4351-80D3-4085665AB3D8}" sibTransId="{1BA9E746-7D6D-4845-9F02-191AB65C1D74}"/>
    <dgm:cxn modelId="{53B54588-2FB1-4552-BC37-99FDD4C16321}" srcId="{804AB7DC-A893-4368-882E-9CF4506D6C42}" destId="{B6610D09-6EBA-48CC-8531-6DD2FEBF6B05}" srcOrd="3" destOrd="0" parTransId="{65F2648A-0005-440B-A743-221226FC7C3E}" sibTransId="{87468002-9B19-4BD5-BF76-C3C36E68FA0D}"/>
    <dgm:cxn modelId="{446E468C-A309-475E-9D5A-FC84084938C6}" type="presOf" srcId="{804AB7DC-A893-4368-882E-9CF4506D6C42}" destId="{2E8657F2-6800-4F34-9B44-37E8D1F6A43D}" srcOrd="0" destOrd="0" presId="urn:microsoft.com/office/officeart/2008/layout/VerticalCurvedList"/>
    <dgm:cxn modelId="{1D4E52A0-DE02-4A7D-B716-C1F3ABE94C79}" type="presOf" srcId="{4EC29F78-C56B-4141-B806-C095E08BAB0B}" destId="{7A8C18D1-2804-4709-9678-EB8D74EDF223}" srcOrd="0" destOrd="0" presId="urn:microsoft.com/office/officeart/2008/layout/VerticalCurvedList"/>
    <dgm:cxn modelId="{87E4CCAB-E59E-4CFA-AFEA-833D05C34E67}" srcId="{804AB7DC-A893-4368-882E-9CF4506D6C42}" destId="{0B8F0698-041A-4882-8FFB-292571411714}" srcOrd="0" destOrd="0" parTransId="{29453DB3-F8B7-419B-849C-96E05F6BE2D8}" sibTransId="{B6BEAB16-3FE4-4D7C-BF5E-70C6BAC1B9DA}"/>
    <dgm:cxn modelId="{085F2ACD-0735-4312-A4BF-092658E3F2ED}" srcId="{804AB7DC-A893-4368-882E-9CF4506D6C42}" destId="{4EC29F78-C56B-4141-B806-C095E08BAB0B}" srcOrd="1" destOrd="0" parTransId="{1B4638BD-92D5-4ADA-9256-C92712E5B188}" sibTransId="{CD018DFB-9D85-4DC3-A156-CEAAB247B4F2}"/>
    <dgm:cxn modelId="{B7D56EDE-7CC9-4A24-8706-F69F19CDE785}" type="presOf" srcId="{A1AE4E4C-63AD-4FDA-8B95-DDF9B83E4A11}" destId="{59FF5C95-487F-4279-8609-E985442CCE59}" srcOrd="0" destOrd="0" presId="urn:microsoft.com/office/officeart/2008/layout/VerticalCurvedList"/>
    <dgm:cxn modelId="{7D1B1CF5-FBBA-4527-B92C-3314927D9C6E}" type="presOf" srcId="{0B8F0698-041A-4882-8FFB-292571411714}" destId="{61446DCA-1EC1-4636-835E-DC6FF17F3577}" srcOrd="0" destOrd="0" presId="urn:microsoft.com/office/officeart/2008/layout/VerticalCurvedList"/>
    <dgm:cxn modelId="{564AD4ED-0FE9-41C7-92DF-6678C670DD78}" type="presParOf" srcId="{2E8657F2-6800-4F34-9B44-37E8D1F6A43D}" destId="{6B877D06-EFF5-4752-B696-36C117C79A4C}" srcOrd="0" destOrd="0" presId="urn:microsoft.com/office/officeart/2008/layout/VerticalCurvedList"/>
    <dgm:cxn modelId="{1E617527-BB7E-4CAA-973F-95E40692522A}" type="presParOf" srcId="{6B877D06-EFF5-4752-B696-36C117C79A4C}" destId="{A55B56F1-E94E-4A81-927B-C2E1B1DA01B5}" srcOrd="0" destOrd="0" presId="urn:microsoft.com/office/officeart/2008/layout/VerticalCurvedList"/>
    <dgm:cxn modelId="{D110C133-57A7-4796-8015-95B2A2AC9B20}" type="presParOf" srcId="{A55B56F1-E94E-4A81-927B-C2E1B1DA01B5}" destId="{E6E07DE9-D1A0-44D8-B451-17151E8CD019}" srcOrd="0" destOrd="0" presId="urn:microsoft.com/office/officeart/2008/layout/VerticalCurvedList"/>
    <dgm:cxn modelId="{270F4AD4-FC75-41AD-800C-2F26D2B40BDB}" type="presParOf" srcId="{A55B56F1-E94E-4A81-927B-C2E1B1DA01B5}" destId="{BE9A2410-F83B-4C8B-A5C3-A085C5B5B926}" srcOrd="1" destOrd="0" presId="urn:microsoft.com/office/officeart/2008/layout/VerticalCurvedList"/>
    <dgm:cxn modelId="{1EF549C8-F2D3-4E4D-8F9A-E13FD9537DAC}" type="presParOf" srcId="{A55B56F1-E94E-4A81-927B-C2E1B1DA01B5}" destId="{11F4038B-2679-47CD-9708-7F27F161C621}" srcOrd="2" destOrd="0" presId="urn:microsoft.com/office/officeart/2008/layout/VerticalCurvedList"/>
    <dgm:cxn modelId="{34840FEF-9785-4BE7-ADBD-1026BC625F9D}" type="presParOf" srcId="{A55B56F1-E94E-4A81-927B-C2E1B1DA01B5}" destId="{833FC7D5-8BBD-4470-8B0E-7FD52BE391A1}" srcOrd="3" destOrd="0" presId="urn:microsoft.com/office/officeart/2008/layout/VerticalCurvedList"/>
    <dgm:cxn modelId="{5D3DD239-D8DC-48ED-AE01-1CDC193C84CB}" type="presParOf" srcId="{6B877D06-EFF5-4752-B696-36C117C79A4C}" destId="{61446DCA-1EC1-4636-835E-DC6FF17F3577}" srcOrd="1" destOrd="0" presId="urn:microsoft.com/office/officeart/2008/layout/VerticalCurvedList"/>
    <dgm:cxn modelId="{9BE6BA02-9239-46F6-A047-8B09A1D61816}" type="presParOf" srcId="{6B877D06-EFF5-4752-B696-36C117C79A4C}" destId="{896353F3-0DD6-4942-A582-BB75ABC38888}" srcOrd="2" destOrd="0" presId="urn:microsoft.com/office/officeart/2008/layout/VerticalCurvedList"/>
    <dgm:cxn modelId="{9DFCCBBA-CAAB-4A87-9DCF-7D4B0F126331}" type="presParOf" srcId="{896353F3-0DD6-4942-A582-BB75ABC38888}" destId="{5296AA76-014F-4985-90CC-4E74788F9CB7}" srcOrd="0" destOrd="0" presId="urn:microsoft.com/office/officeart/2008/layout/VerticalCurvedList"/>
    <dgm:cxn modelId="{76E9A3AD-4C1C-4D3D-BFF3-4C988B7727D9}" type="presParOf" srcId="{6B877D06-EFF5-4752-B696-36C117C79A4C}" destId="{7A8C18D1-2804-4709-9678-EB8D74EDF223}" srcOrd="3" destOrd="0" presId="urn:microsoft.com/office/officeart/2008/layout/VerticalCurvedList"/>
    <dgm:cxn modelId="{408EE15E-6373-4190-A6C6-5BDF3FB6FCEC}" type="presParOf" srcId="{6B877D06-EFF5-4752-B696-36C117C79A4C}" destId="{DB8FE5EC-99E7-4E7C-8919-9F102694BBEA}" srcOrd="4" destOrd="0" presId="urn:microsoft.com/office/officeart/2008/layout/VerticalCurvedList"/>
    <dgm:cxn modelId="{40521B8C-450A-4D63-9DB1-B92A76AF364D}" type="presParOf" srcId="{DB8FE5EC-99E7-4E7C-8919-9F102694BBEA}" destId="{03833D0C-A97C-43CB-AD50-D91E1B47D70F}" srcOrd="0" destOrd="0" presId="urn:microsoft.com/office/officeart/2008/layout/VerticalCurvedList"/>
    <dgm:cxn modelId="{9F1893D8-A258-4756-A656-B6ADB88B8B04}" type="presParOf" srcId="{6B877D06-EFF5-4752-B696-36C117C79A4C}" destId="{59FF5C95-487F-4279-8609-E985442CCE59}" srcOrd="5" destOrd="0" presId="urn:microsoft.com/office/officeart/2008/layout/VerticalCurvedList"/>
    <dgm:cxn modelId="{2C1226E7-2302-4640-A980-C15D1A7C0DBE}" type="presParOf" srcId="{6B877D06-EFF5-4752-B696-36C117C79A4C}" destId="{0F62F5C7-9A29-4434-858B-2A965FD121CD}" srcOrd="6" destOrd="0" presId="urn:microsoft.com/office/officeart/2008/layout/VerticalCurvedList"/>
    <dgm:cxn modelId="{F242C5F9-3893-4C8F-9AF5-E31D8F0D0878}" type="presParOf" srcId="{0F62F5C7-9A29-4434-858B-2A965FD121CD}" destId="{682638D4-4537-4BA4-8907-39B39BF8BAF3}" srcOrd="0" destOrd="0" presId="urn:microsoft.com/office/officeart/2008/layout/VerticalCurvedList"/>
    <dgm:cxn modelId="{24245D62-A36B-4E0E-A8DA-84BB70A7C2F4}" type="presParOf" srcId="{6B877D06-EFF5-4752-B696-36C117C79A4C}" destId="{B15E22D3-CB35-4D5D-9C10-7140CDAEDE96}" srcOrd="7" destOrd="0" presId="urn:microsoft.com/office/officeart/2008/layout/VerticalCurvedList"/>
    <dgm:cxn modelId="{99A2E04B-E5A1-4DEF-9FD2-7E4F0CD1B1A0}" type="presParOf" srcId="{6B877D06-EFF5-4752-B696-36C117C79A4C}" destId="{09EB967A-32A7-42CC-9786-9F79EF5A559F}" srcOrd="8" destOrd="0" presId="urn:microsoft.com/office/officeart/2008/layout/VerticalCurvedList"/>
    <dgm:cxn modelId="{24F6F1DE-D087-4E41-B8C5-24758BE3D0D7}" type="presParOf" srcId="{09EB967A-32A7-42CC-9786-9F79EF5A559F}" destId="{AF28C2CD-1D92-4D6A-9772-93D3DB7F6E9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4AB7DC-A893-4368-882E-9CF4506D6C4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B8F0698-041A-4882-8FFB-292571411714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Objetivos de reducción de vertimientos</a:t>
          </a:r>
          <a:r>
            <a:rPr lang="es-CO" dirty="0">
              <a:solidFill>
                <a:schemeClr val="tx1"/>
              </a:solidFill>
            </a:rPr>
            <a:t>.</a:t>
          </a:r>
        </a:p>
      </dgm:t>
    </dgm:pt>
    <dgm:pt modelId="{29453DB3-F8B7-419B-849C-96E05F6BE2D8}" type="parTrans" cxnId="{87E4CCAB-E59E-4CFA-AFEA-833D05C34E6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6BEAB16-3FE4-4D7C-BF5E-70C6BAC1B9DA}" type="sibTrans" cxnId="{87E4CCAB-E59E-4CFA-AFEA-833D05C34E67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4EC29F78-C56B-4141-B806-C095E08BAB0B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Proyecciones de carga contaminante: Generada, recolectada, transportada y tratada.</a:t>
          </a:r>
          <a:endParaRPr lang="es-CO" dirty="0">
            <a:solidFill>
              <a:schemeClr val="tx1"/>
            </a:solidFill>
          </a:endParaRPr>
        </a:p>
      </dgm:t>
    </dgm:pt>
    <dgm:pt modelId="{1B4638BD-92D5-4ADA-9256-C92712E5B188}" type="parTrans" cxnId="{085F2ACD-0735-4312-A4BF-092658E3F2E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CD018DFB-9D85-4DC3-A156-CEAAB247B4F2}" type="sibTrans" cxnId="{085F2ACD-0735-4312-A4BF-092658E3F2ED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A1AE4E4C-63AD-4FDA-8B95-DDF9B83E4A11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Descripción detallada de programas , proyectos y actividades con sus respectivos cronogramas e inversiones a corto plazo, mediano y largo.</a:t>
          </a:r>
          <a:r>
            <a:rPr lang="es-CO" dirty="0">
              <a:solidFill>
                <a:schemeClr val="tx1"/>
              </a:solidFill>
            </a:rPr>
            <a:t>.</a:t>
          </a:r>
        </a:p>
      </dgm:t>
    </dgm:pt>
    <dgm:pt modelId="{B99BC8DF-A3E2-4351-80D3-4085665AB3D8}" type="parTrans" cxnId="{60DE097F-6BE7-4AED-8AED-14F6F39A304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1BA9E746-7D6D-4845-9F02-191AB65C1D74}" type="sibTrans" cxnId="{60DE097F-6BE7-4AED-8AED-14F6F39A3044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B6610D09-6EBA-48CC-8531-6DD2FEBF6B05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Cuando se cuente con PTAR se deberá indicar las acciones para cubrir incrementos de carga.</a:t>
          </a:r>
          <a:endParaRPr lang="es-CO" dirty="0">
            <a:solidFill>
              <a:schemeClr val="tx1"/>
            </a:solidFill>
          </a:endParaRPr>
        </a:p>
      </dgm:t>
    </dgm:pt>
    <dgm:pt modelId="{65F2648A-0005-440B-A743-221226FC7C3E}" type="parTrans" cxnId="{53B54588-2FB1-4552-BC37-99FDD4C16321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7468002-9B19-4BD5-BF76-C3C36E68FA0D}" type="sibTrans" cxnId="{53B54588-2FB1-4552-BC37-99FDD4C16321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8FCB9F64-EE19-4C6A-AA9B-AD0D5160B16D}">
      <dgm:prSet/>
      <dgm:spPr/>
      <dgm:t>
        <a:bodyPr/>
        <a:lstStyle/>
        <a:p>
          <a:r>
            <a:rPr lang="es-ES" dirty="0">
              <a:solidFill>
                <a:schemeClr val="tx1"/>
              </a:solidFill>
            </a:rPr>
            <a:t>Formulación de Indicadores de Seguimiento</a:t>
          </a:r>
          <a:endParaRPr lang="es-CO" dirty="0">
            <a:solidFill>
              <a:schemeClr val="tx1"/>
            </a:solidFill>
          </a:endParaRPr>
        </a:p>
      </dgm:t>
    </dgm:pt>
    <dgm:pt modelId="{2BBEDCF2-B62D-4A98-BD40-3F05795F76E8}" type="parTrans" cxnId="{DC5D5D7F-DEA0-4CA8-B958-FB6D130FAC94}">
      <dgm:prSet/>
      <dgm:spPr/>
      <dgm:t>
        <a:bodyPr/>
        <a:lstStyle/>
        <a:p>
          <a:endParaRPr lang="es-CO"/>
        </a:p>
      </dgm:t>
    </dgm:pt>
    <dgm:pt modelId="{FE23D4B0-8328-48FF-B514-FF1AB2BF4F03}" type="sibTrans" cxnId="{DC5D5D7F-DEA0-4CA8-B958-FB6D130FAC94}">
      <dgm:prSet/>
      <dgm:spPr/>
      <dgm:t>
        <a:bodyPr/>
        <a:lstStyle/>
        <a:p>
          <a:endParaRPr lang="es-CO"/>
        </a:p>
      </dgm:t>
    </dgm:pt>
    <dgm:pt modelId="{2E8657F2-6800-4F34-9B44-37E8D1F6A43D}" type="pres">
      <dgm:prSet presAssocID="{804AB7DC-A893-4368-882E-9CF4506D6C42}" presName="Name0" presStyleCnt="0">
        <dgm:presLayoutVars>
          <dgm:chMax val="7"/>
          <dgm:chPref val="7"/>
          <dgm:dir/>
        </dgm:presLayoutVars>
      </dgm:prSet>
      <dgm:spPr/>
    </dgm:pt>
    <dgm:pt modelId="{6B877D06-EFF5-4752-B696-36C117C79A4C}" type="pres">
      <dgm:prSet presAssocID="{804AB7DC-A893-4368-882E-9CF4506D6C42}" presName="Name1" presStyleCnt="0"/>
      <dgm:spPr/>
    </dgm:pt>
    <dgm:pt modelId="{A55B56F1-E94E-4A81-927B-C2E1B1DA01B5}" type="pres">
      <dgm:prSet presAssocID="{804AB7DC-A893-4368-882E-9CF4506D6C42}" presName="cycle" presStyleCnt="0"/>
      <dgm:spPr/>
    </dgm:pt>
    <dgm:pt modelId="{E6E07DE9-D1A0-44D8-B451-17151E8CD019}" type="pres">
      <dgm:prSet presAssocID="{804AB7DC-A893-4368-882E-9CF4506D6C42}" presName="srcNode" presStyleLbl="node1" presStyleIdx="0" presStyleCnt="5"/>
      <dgm:spPr/>
    </dgm:pt>
    <dgm:pt modelId="{BE9A2410-F83B-4C8B-A5C3-A085C5B5B926}" type="pres">
      <dgm:prSet presAssocID="{804AB7DC-A893-4368-882E-9CF4506D6C42}" presName="conn" presStyleLbl="parChTrans1D2" presStyleIdx="0" presStyleCnt="1"/>
      <dgm:spPr/>
    </dgm:pt>
    <dgm:pt modelId="{11F4038B-2679-47CD-9708-7F27F161C621}" type="pres">
      <dgm:prSet presAssocID="{804AB7DC-A893-4368-882E-9CF4506D6C42}" presName="extraNode" presStyleLbl="node1" presStyleIdx="0" presStyleCnt="5"/>
      <dgm:spPr/>
    </dgm:pt>
    <dgm:pt modelId="{833FC7D5-8BBD-4470-8B0E-7FD52BE391A1}" type="pres">
      <dgm:prSet presAssocID="{804AB7DC-A893-4368-882E-9CF4506D6C42}" presName="dstNode" presStyleLbl="node1" presStyleIdx="0" presStyleCnt="5"/>
      <dgm:spPr/>
    </dgm:pt>
    <dgm:pt modelId="{61446DCA-1EC1-4636-835E-DC6FF17F3577}" type="pres">
      <dgm:prSet presAssocID="{0B8F0698-041A-4882-8FFB-292571411714}" presName="text_1" presStyleLbl="node1" presStyleIdx="0" presStyleCnt="5">
        <dgm:presLayoutVars>
          <dgm:bulletEnabled val="1"/>
        </dgm:presLayoutVars>
      </dgm:prSet>
      <dgm:spPr/>
    </dgm:pt>
    <dgm:pt modelId="{896353F3-0DD6-4942-A582-BB75ABC38888}" type="pres">
      <dgm:prSet presAssocID="{0B8F0698-041A-4882-8FFB-292571411714}" presName="accent_1" presStyleCnt="0"/>
      <dgm:spPr/>
    </dgm:pt>
    <dgm:pt modelId="{5296AA76-014F-4985-90CC-4E74788F9CB7}" type="pres">
      <dgm:prSet presAssocID="{0B8F0698-041A-4882-8FFB-292571411714}" presName="accentRepeatNode" presStyleLbl="solidFgAcc1" presStyleIdx="0" presStyleCnt="5" custLinFactNeighborX="-5704" custLinFactNeighborY="716"/>
      <dgm:spPr/>
    </dgm:pt>
    <dgm:pt modelId="{7A8C18D1-2804-4709-9678-EB8D74EDF223}" type="pres">
      <dgm:prSet presAssocID="{4EC29F78-C56B-4141-B806-C095E08BAB0B}" presName="text_2" presStyleLbl="node1" presStyleIdx="1" presStyleCnt="5">
        <dgm:presLayoutVars>
          <dgm:bulletEnabled val="1"/>
        </dgm:presLayoutVars>
      </dgm:prSet>
      <dgm:spPr/>
    </dgm:pt>
    <dgm:pt modelId="{DB8FE5EC-99E7-4E7C-8919-9F102694BBEA}" type="pres">
      <dgm:prSet presAssocID="{4EC29F78-C56B-4141-B806-C095E08BAB0B}" presName="accent_2" presStyleCnt="0"/>
      <dgm:spPr/>
    </dgm:pt>
    <dgm:pt modelId="{03833D0C-A97C-43CB-AD50-D91E1B47D70F}" type="pres">
      <dgm:prSet presAssocID="{4EC29F78-C56B-4141-B806-C095E08BAB0B}" presName="accentRepeatNode" presStyleLbl="solidFgAcc1" presStyleIdx="1" presStyleCnt="5"/>
      <dgm:spPr/>
    </dgm:pt>
    <dgm:pt modelId="{59FF5C95-487F-4279-8609-E985442CCE59}" type="pres">
      <dgm:prSet presAssocID="{A1AE4E4C-63AD-4FDA-8B95-DDF9B83E4A11}" presName="text_3" presStyleLbl="node1" presStyleIdx="2" presStyleCnt="5">
        <dgm:presLayoutVars>
          <dgm:bulletEnabled val="1"/>
        </dgm:presLayoutVars>
      </dgm:prSet>
      <dgm:spPr/>
    </dgm:pt>
    <dgm:pt modelId="{0F62F5C7-9A29-4434-858B-2A965FD121CD}" type="pres">
      <dgm:prSet presAssocID="{A1AE4E4C-63AD-4FDA-8B95-DDF9B83E4A11}" presName="accent_3" presStyleCnt="0"/>
      <dgm:spPr/>
    </dgm:pt>
    <dgm:pt modelId="{682638D4-4537-4BA4-8907-39B39BF8BAF3}" type="pres">
      <dgm:prSet presAssocID="{A1AE4E4C-63AD-4FDA-8B95-DDF9B83E4A11}" presName="accentRepeatNode" presStyleLbl="solidFgAcc1" presStyleIdx="2" presStyleCnt="5"/>
      <dgm:spPr/>
    </dgm:pt>
    <dgm:pt modelId="{B15E22D3-CB35-4D5D-9C10-7140CDAEDE96}" type="pres">
      <dgm:prSet presAssocID="{B6610D09-6EBA-48CC-8531-6DD2FEBF6B05}" presName="text_4" presStyleLbl="node1" presStyleIdx="3" presStyleCnt="5">
        <dgm:presLayoutVars>
          <dgm:bulletEnabled val="1"/>
        </dgm:presLayoutVars>
      </dgm:prSet>
      <dgm:spPr/>
    </dgm:pt>
    <dgm:pt modelId="{09EB967A-32A7-42CC-9786-9F79EF5A559F}" type="pres">
      <dgm:prSet presAssocID="{B6610D09-6EBA-48CC-8531-6DD2FEBF6B05}" presName="accent_4" presStyleCnt="0"/>
      <dgm:spPr/>
    </dgm:pt>
    <dgm:pt modelId="{AF28C2CD-1D92-4D6A-9772-93D3DB7F6E9E}" type="pres">
      <dgm:prSet presAssocID="{B6610D09-6EBA-48CC-8531-6DD2FEBF6B05}" presName="accentRepeatNode" presStyleLbl="solidFgAcc1" presStyleIdx="3" presStyleCnt="5"/>
      <dgm:spPr/>
    </dgm:pt>
    <dgm:pt modelId="{22A2F51A-168A-4C3D-8837-9CF3277687A1}" type="pres">
      <dgm:prSet presAssocID="{8FCB9F64-EE19-4C6A-AA9B-AD0D5160B16D}" presName="text_5" presStyleLbl="node1" presStyleIdx="4" presStyleCnt="5">
        <dgm:presLayoutVars>
          <dgm:bulletEnabled val="1"/>
        </dgm:presLayoutVars>
      </dgm:prSet>
      <dgm:spPr/>
    </dgm:pt>
    <dgm:pt modelId="{6A8E047D-E3DA-4248-B9DE-B75438FA10A7}" type="pres">
      <dgm:prSet presAssocID="{8FCB9F64-EE19-4C6A-AA9B-AD0D5160B16D}" presName="accent_5" presStyleCnt="0"/>
      <dgm:spPr/>
    </dgm:pt>
    <dgm:pt modelId="{4094FD1A-D31A-4C22-8DC1-ED677D616EF1}" type="pres">
      <dgm:prSet presAssocID="{8FCB9F64-EE19-4C6A-AA9B-AD0D5160B16D}" presName="accentRepeatNode" presStyleLbl="solidFgAcc1" presStyleIdx="4" presStyleCnt="5"/>
      <dgm:spPr/>
    </dgm:pt>
  </dgm:ptLst>
  <dgm:cxnLst>
    <dgm:cxn modelId="{BB2CE460-7783-48D9-BA94-A486B2489CC8}" type="presOf" srcId="{B6610D09-6EBA-48CC-8531-6DD2FEBF6B05}" destId="{B15E22D3-CB35-4D5D-9C10-7140CDAEDE96}" srcOrd="0" destOrd="0" presId="urn:microsoft.com/office/officeart/2008/layout/VerticalCurvedList"/>
    <dgm:cxn modelId="{AB36C362-2F41-4D71-BC46-C3006695867D}" type="presOf" srcId="{8FCB9F64-EE19-4C6A-AA9B-AD0D5160B16D}" destId="{22A2F51A-168A-4C3D-8837-9CF3277687A1}" srcOrd="0" destOrd="0" presId="urn:microsoft.com/office/officeart/2008/layout/VerticalCurvedList"/>
    <dgm:cxn modelId="{E7B7B666-4630-4BB7-986A-C1532F9443F1}" type="presOf" srcId="{B6BEAB16-3FE4-4D7C-BF5E-70C6BAC1B9DA}" destId="{BE9A2410-F83B-4C8B-A5C3-A085C5B5B926}" srcOrd="0" destOrd="0" presId="urn:microsoft.com/office/officeart/2008/layout/VerticalCurvedList"/>
    <dgm:cxn modelId="{60DE097F-6BE7-4AED-8AED-14F6F39A3044}" srcId="{804AB7DC-A893-4368-882E-9CF4506D6C42}" destId="{A1AE4E4C-63AD-4FDA-8B95-DDF9B83E4A11}" srcOrd="2" destOrd="0" parTransId="{B99BC8DF-A3E2-4351-80D3-4085665AB3D8}" sibTransId="{1BA9E746-7D6D-4845-9F02-191AB65C1D74}"/>
    <dgm:cxn modelId="{DC5D5D7F-DEA0-4CA8-B958-FB6D130FAC94}" srcId="{804AB7DC-A893-4368-882E-9CF4506D6C42}" destId="{8FCB9F64-EE19-4C6A-AA9B-AD0D5160B16D}" srcOrd="4" destOrd="0" parTransId="{2BBEDCF2-B62D-4A98-BD40-3F05795F76E8}" sibTransId="{FE23D4B0-8328-48FF-B514-FF1AB2BF4F03}"/>
    <dgm:cxn modelId="{53B54588-2FB1-4552-BC37-99FDD4C16321}" srcId="{804AB7DC-A893-4368-882E-9CF4506D6C42}" destId="{B6610D09-6EBA-48CC-8531-6DD2FEBF6B05}" srcOrd="3" destOrd="0" parTransId="{65F2648A-0005-440B-A743-221226FC7C3E}" sibTransId="{87468002-9B19-4BD5-BF76-C3C36E68FA0D}"/>
    <dgm:cxn modelId="{446E468C-A309-475E-9D5A-FC84084938C6}" type="presOf" srcId="{804AB7DC-A893-4368-882E-9CF4506D6C42}" destId="{2E8657F2-6800-4F34-9B44-37E8D1F6A43D}" srcOrd="0" destOrd="0" presId="urn:microsoft.com/office/officeart/2008/layout/VerticalCurvedList"/>
    <dgm:cxn modelId="{1D4E52A0-DE02-4A7D-B716-C1F3ABE94C79}" type="presOf" srcId="{4EC29F78-C56B-4141-B806-C095E08BAB0B}" destId="{7A8C18D1-2804-4709-9678-EB8D74EDF223}" srcOrd="0" destOrd="0" presId="urn:microsoft.com/office/officeart/2008/layout/VerticalCurvedList"/>
    <dgm:cxn modelId="{87E4CCAB-E59E-4CFA-AFEA-833D05C34E67}" srcId="{804AB7DC-A893-4368-882E-9CF4506D6C42}" destId="{0B8F0698-041A-4882-8FFB-292571411714}" srcOrd="0" destOrd="0" parTransId="{29453DB3-F8B7-419B-849C-96E05F6BE2D8}" sibTransId="{B6BEAB16-3FE4-4D7C-BF5E-70C6BAC1B9DA}"/>
    <dgm:cxn modelId="{085F2ACD-0735-4312-A4BF-092658E3F2ED}" srcId="{804AB7DC-A893-4368-882E-9CF4506D6C42}" destId="{4EC29F78-C56B-4141-B806-C095E08BAB0B}" srcOrd="1" destOrd="0" parTransId="{1B4638BD-92D5-4ADA-9256-C92712E5B188}" sibTransId="{CD018DFB-9D85-4DC3-A156-CEAAB247B4F2}"/>
    <dgm:cxn modelId="{B7D56EDE-7CC9-4A24-8706-F69F19CDE785}" type="presOf" srcId="{A1AE4E4C-63AD-4FDA-8B95-DDF9B83E4A11}" destId="{59FF5C95-487F-4279-8609-E985442CCE59}" srcOrd="0" destOrd="0" presId="urn:microsoft.com/office/officeart/2008/layout/VerticalCurvedList"/>
    <dgm:cxn modelId="{7D1B1CF5-FBBA-4527-B92C-3314927D9C6E}" type="presOf" srcId="{0B8F0698-041A-4882-8FFB-292571411714}" destId="{61446DCA-1EC1-4636-835E-DC6FF17F3577}" srcOrd="0" destOrd="0" presId="urn:microsoft.com/office/officeart/2008/layout/VerticalCurvedList"/>
    <dgm:cxn modelId="{564AD4ED-0FE9-41C7-92DF-6678C670DD78}" type="presParOf" srcId="{2E8657F2-6800-4F34-9B44-37E8D1F6A43D}" destId="{6B877D06-EFF5-4752-B696-36C117C79A4C}" srcOrd="0" destOrd="0" presId="urn:microsoft.com/office/officeart/2008/layout/VerticalCurvedList"/>
    <dgm:cxn modelId="{1E617527-BB7E-4CAA-973F-95E40692522A}" type="presParOf" srcId="{6B877D06-EFF5-4752-B696-36C117C79A4C}" destId="{A55B56F1-E94E-4A81-927B-C2E1B1DA01B5}" srcOrd="0" destOrd="0" presId="urn:microsoft.com/office/officeart/2008/layout/VerticalCurvedList"/>
    <dgm:cxn modelId="{D110C133-57A7-4796-8015-95B2A2AC9B20}" type="presParOf" srcId="{A55B56F1-E94E-4A81-927B-C2E1B1DA01B5}" destId="{E6E07DE9-D1A0-44D8-B451-17151E8CD019}" srcOrd="0" destOrd="0" presId="urn:microsoft.com/office/officeart/2008/layout/VerticalCurvedList"/>
    <dgm:cxn modelId="{270F4AD4-FC75-41AD-800C-2F26D2B40BDB}" type="presParOf" srcId="{A55B56F1-E94E-4A81-927B-C2E1B1DA01B5}" destId="{BE9A2410-F83B-4C8B-A5C3-A085C5B5B926}" srcOrd="1" destOrd="0" presId="urn:microsoft.com/office/officeart/2008/layout/VerticalCurvedList"/>
    <dgm:cxn modelId="{1EF549C8-F2D3-4E4D-8F9A-E13FD9537DAC}" type="presParOf" srcId="{A55B56F1-E94E-4A81-927B-C2E1B1DA01B5}" destId="{11F4038B-2679-47CD-9708-7F27F161C621}" srcOrd="2" destOrd="0" presId="urn:microsoft.com/office/officeart/2008/layout/VerticalCurvedList"/>
    <dgm:cxn modelId="{34840FEF-9785-4BE7-ADBD-1026BC625F9D}" type="presParOf" srcId="{A55B56F1-E94E-4A81-927B-C2E1B1DA01B5}" destId="{833FC7D5-8BBD-4470-8B0E-7FD52BE391A1}" srcOrd="3" destOrd="0" presId="urn:microsoft.com/office/officeart/2008/layout/VerticalCurvedList"/>
    <dgm:cxn modelId="{5D3DD239-D8DC-48ED-AE01-1CDC193C84CB}" type="presParOf" srcId="{6B877D06-EFF5-4752-B696-36C117C79A4C}" destId="{61446DCA-1EC1-4636-835E-DC6FF17F3577}" srcOrd="1" destOrd="0" presId="urn:microsoft.com/office/officeart/2008/layout/VerticalCurvedList"/>
    <dgm:cxn modelId="{9BE6BA02-9239-46F6-A047-8B09A1D61816}" type="presParOf" srcId="{6B877D06-EFF5-4752-B696-36C117C79A4C}" destId="{896353F3-0DD6-4942-A582-BB75ABC38888}" srcOrd="2" destOrd="0" presId="urn:microsoft.com/office/officeart/2008/layout/VerticalCurvedList"/>
    <dgm:cxn modelId="{9DFCCBBA-CAAB-4A87-9DCF-7D4B0F126331}" type="presParOf" srcId="{896353F3-0DD6-4942-A582-BB75ABC38888}" destId="{5296AA76-014F-4985-90CC-4E74788F9CB7}" srcOrd="0" destOrd="0" presId="urn:microsoft.com/office/officeart/2008/layout/VerticalCurvedList"/>
    <dgm:cxn modelId="{76E9A3AD-4C1C-4D3D-BFF3-4C988B7727D9}" type="presParOf" srcId="{6B877D06-EFF5-4752-B696-36C117C79A4C}" destId="{7A8C18D1-2804-4709-9678-EB8D74EDF223}" srcOrd="3" destOrd="0" presId="urn:microsoft.com/office/officeart/2008/layout/VerticalCurvedList"/>
    <dgm:cxn modelId="{408EE15E-6373-4190-A6C6-5BDF3FB6FCEC}" type="presParOf" srcId="{6B877D06-EFF5-4752-B696-36C117C79A4C}" destId="{DB8FE5EC-99E7-4E7C-8919-9F102694BBEA}" srcOrd="4" destOrd="0" presId="urn:microsoft.com/office/officeart/2008/layout/VerticalCurvedList"/>
    <dgm:cxn modelId="{40521B8C-450A-4D63-9DB1-B92A76AF364D}" type="presParOf" srcId="{DB8FE5EC-99E7-4E7C-8919-9F102694BBEA}" destId="{03833D0C-A97C-43CB-AD50-D91E1B47D70F}" srcOrd="0" destOrd="0" presId="urn:microsoft.com/office/officeart/2008/layout/VerticalCurvedList"/>
    <dgm:cxn modelId="{9F1893D8-A258-4756-A656-B6ADB88B8B04}" type="presParOf" srcId="{6B877D06-EFF5-4752-B696-36C117C79A4C}" destId="{59FF5C95-487F-4279-8609-E985442CCE59}" srcOrd="5" destOrd="0" presId="urn:microsoft.com/office/officeart/2008/layout/VerticalCurvedList"/>
    <dgm:cxn modelId="{2C1226E7-2302-4640-A980-C15D1A7C0DBE}" type="presParOf" srcId="{6B877D06-EFF5-4752-B696-36C117C79A4C}" destId="{0F62F5C7-9A29-4434-858B-2A965FD121CD}" srcOrd="6" destOrd="0" presId="urn:microsoft.com/office/officeart/2008/layout/VerticalCurvedList"/>
    <dgm:cxn modelId="{F242C5F9-3893-4C8F-9AF5-E31D8F0D0878}" type="presParOf" srcId="{0F62F5C7-9A29-4434-858B-2A965FD121CD}" destId="{682638D4-4537-4BA4-8907-39B39BF8BAF3}" srcOrd="0" destOrd="0" presId="urn:microsoft.com/office/officeart/2008/layout/VerticalCurvedList"/>
    <dgm:cxn modelId="{24245D62-A36B-4E0E-A8DA-84BB70A7C2F4}" type="presParOf" srcId="{6B877D06-EFF5-4752-B696-36C117C79A4C}" destId="{B15E22D3-CB35-4D5D-9C10-7140CDAEDE96}" srcOrd="7" destOrd="0" presId="urn:microsoft.com/office/officeart/2008/layout/VerticalCurvedList"/>
    <dgm:cxn modelId="{99A2E04B-E5A1-4DEF-9FD2-7E4F0CD1B1A0}" type="presParOf" srcId="{6B877D06-EFF5-4752-B696-36C117C79A4C}" destId="{09EB967A-32A7-42CC-9786-9F79EF5A559F}" srcOrd="8" destOrd="0" presId="urn:microsoft.com/office/officeart/2008/layout/VerticalCurvedList"/>
    <dgm:cxn modelId="{24F6F1DE-D087-4E41-B8C5-24758BE3D0D7}" type="presParOf" srcId="{09EB967A-32A7-42CC-9786-9F79EF5A559F}" destId="{AF28C2CD-1D92-4D6A-9772-93D3DB7F6E9E}" srcOrd="0" destOrd="0" presId="urn:microsoft.com/office/officeart/2008/layout/VerticalCurvedList"/>
    <dgm:cxn modelId="{2119F0C2-82DF-4D8E-8202-D5F957DAFCC2}" type="presParOf" srcId="{6B877D06-EFF5-4752-B696-36C117C79A4C}" destId="{22A2F51A-168A-4C3D-8837-9CF3277687A1}" srcOrd="9" destOrd="0" presId="urn:microsoft.com/office/officeart/2008/layout/VerticalCurvedList"/>
    <dgm:cxn modelId="{725DDCD1-D91E-4324-B35A-4153F3B5C298}" type="presParOf" srcId="{6B877D06-EFF5-4752-B696-36C117C79A4C}" destId="{6A8E047D-E3DA-4248-B9DE-B75438FA10A7}" srcOrd="10" destOrd="0" presId="urn:microsoft.com/office/officeart/2008/layout/VerticalCurvedList"/>
    <dgm:cxn modelId="{755D7B07-B9BC-4068-8412-7CB06FC19245}" type="presParOf" srcId="{6A8E047D-E3DA-4248-B9DE-B75438FA10A7}" destId="{4094FD1A-D31A-4C22-8DC1-ED677D616E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7C5524-BF4D-4F88-B48D-0DE6AD214B71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628CE490-D98A-459A-8399-6D5248111298}">
      <dgm:prSet phldrT="[Texto]"/>
      <dgm:spPr/>
      <dgm:t>
        <a:bodyPr/>
        <a:lstStyle/>
        <a:p>
          <a:r>
            <a:rPr lang="es-CO" dirty="0"/>
            <a:t>Semestralmente </a:t>
          </a:r>
        </a:p>
      </dgm:t>
    </dgm:pt>
    <dgm:pt modelId="{BA7B7BBA-E804-45BB-893C-AE6A6C467A5B}" type="parTrans" cxnId="{107A3B34-14B4-4E84-803D-EACBF8467294}">
      <dgm:prSet/>
      <dgm:spPr/>
      <dgm:t>
        <a:bodyPr/>
        <a:lstStyle/>
        <a:p>
          <a:endParaRPr lang="es-CO"/>
        </a:p>
      </dgm:t>
    </dgm:pt>
    <dgm:pt modelId="{8FFB8CCC-AABE-423C-9AFD-4B95AEE1CDE6}" type="sibTrans" cxnId="{107A3B34-14B4-4E84-803D-EACBF8467294}">
      <dgm:prSet/>
      <dgm:spPr/>
      <dgm:t>
        <a:bodyPr/>
        <a:lstStyle/>
        <a:p>
          <a:endParaRPr lang="es-CO"/>
        </a:p>
      </dgm:t>
    </dgm:pt>
    <dgm:pt modelId="{D33126FD-D184-4B42-8A6F-A8D7952A9417}">
      <dgm:prSet phldrT="[Texto]"/>
      <dgm:spPr/>
      <dgm:t>
        <a:bodyPr anchor="ctr"/>
        <a:lstStyle/>
        <a:p>
          <a:r>
            <a:rPr lang="es-CO" dirty="0"/>
            <a:t>Avance físico de actividades e inversiones programadas.</a:t>
          </a:r>
        </a:p>
      </dgm:t>
    </dgm:pt>
    <dgm:pt modelId="{497DFB0E-2DC3-4A6B-8E29-3C400ED06C94}" type="parTrans" cxnId="{E2FA6D4F-7570-4655-A82C-8BA4ABB2AADE}">
      <dgm:prSet/>
      <dgm:spPr/>
      <dgm:t>
        <a:bodyPr/>
        <a:lstStyle/>
        <a:p>
          <a:endParaRPr lang="es-CO"/>
        </a:p>
      </dgm:t>
    </dgm:pt>
    <dgm:pt modelId="{ADCFA376-AD95-4215-829F-F2B82874FD90}" type="sibTrans" cxnId="{E2FA6D4F-7570-4655-A82C-8BA4ABB2AADE}">
      <dgm:prSet/>
      <dgm:spPr/>
      <dgm:t>
        <a:bodyPr/>
        <a:lstStyle/>
        <a:p>
          <a:endParaRPr lang="es-CO"/>
        </a:p>
      </dgm:t>
    </dgm:pt>
    <dgm:pt modelId="{0387F29F-8D0F-42E4-A2DC-A5C23D26B2D4}">
      <dgm:prSet phldrT="[Texto]"/>
      <dgm:spPr/>
      <dgm:t>
        <a:bodyPr/>
        <a:lstStyle/>
        <a:p>
          <a:r>
            <a:rPr lang="es-CO" dirty="0"/>
            <a:t>Anualmente </a:t>
          </a:r>
        </a:p>
      </dgm:t>
    </dgm:pt>
    <dgm:pt modelId="{43F6047C-0374-455D-9B61-104FC7C17C0A}" type="parTrans" cxnId="{AC9B6A9B-18D9-4405-B92C-5EFE2363A7F6}">
      <dgm:prSet/>
      <dgm:spPr/>
      <dgm:t>
        <a:bodyPr/>
        <a:lstStyle/>
        <a:p>
          <a:endParaRPr lang="es-CO"/>
        </a:p>
      </dgm:t>
    </dgm:pt>
    <dgm:pt modelId="{53455335-E300-4B7C-8C2B-BAD0E25D9B57}" type="sibTrans" cxnId="{AC9B6A9B-18D9-4405-B92C-5EFE2363A7F6}">
      <dgm:prSet/>
      <dgm:spPr/>
      <dgm:t>
        <a:bodyPr/>
        <a:lstStyle/>
        <a:p>
          <a:endParaRPr lang="es-CO"/>
        </a:p>
      </dgm:t>
    </dgm:pt>
    <dgm:pt modelId="{BA1CDEEE-840E-47F1-97B9-78BD30A4DB98}">
      <dgm:prSet phldrT="[Texto]"/>
      <dgm:spPr/>
      <dgm:t>
        <a:bodyPr anchor="ctr"/>
        <a:lstStyle/>
        <a:p>
          <a:r>
            <a:rPr lang="es-ES"/>
            <a:t>Respecto a la meta individual de reducción de </a:t>
          </a:r>
          <a:r>
            <a:rPr lang="es-CO"/>
            <a:t>carga contaminante establecida.</a:t>
          </a:r>
        </a:p>
      </dgm:t>
    </dgm:pt>
    <dgm:pt modelId="{3885A5AE-59CB-497E-87F5-A5D11244A9BC}" type="parTrans" cxnId="{D0133DFC-7998-432F-A6DF-2DA271416991}">
      <dgm:prSet/>
      <dgm:spPr/>
      <dgm:t>
        <a:bodyPr/>
        <a:lstStyle/>
        <a:p>
          <a:endParaRPr lang="es-CO"/>
        </a:p>
      </dgm:t>
    </dgm:pt>
    <dgm:pt modelId="{AAA8C4CB-C5F6-4FA8-9589-EEE8F880B962}" type="sibTrans" cxnId="{D0133DFC-7998-432F-A6DF-2DA271416991}">
      <dgm:prSet/>
      <dgm:spPr/>
      <dgm:t>
        <a:bodyPr/>
        <a:lstStyle/>
        <a:p>
          <a:endParaRPr lang="es-CO"/>
        </a:p>
      </dgm:t>
    </dgm:pt>
    <dgm:pt modelId="{254240F8-41DD-4347-B2E3-054A6387815E}" type="pres">
      <dgm:prSet presAssocID="{417C5524-BF4D-4F88-B48D-0DE6AD214B71}" presName="Name0" presStyleCnt="0">
        <dgm:presLayoutVars>
          <dgm:dir/>
          <dgm:animLvl val="lvl"/>
          <dgm:resizeHandles val="exact"/>
        </dgm:presLayoutVars>
      </dgm:prSet>
      <dgm:spPr/>
    </dgm:pt>
    <dgm:pt modelId="{56BB4F9B-B745-474D-8197-08B3744069C3}" type="pres">
      <dgm:prSet presAssocID="{628CE490-D98A-459A-8399-6D5248111298}" presName="composite" presStyleCnt="0"/>
      <dgm:spPr/>
    </dgm:pt>
    <dgm:pt modelId="{4B46CE4B-4608-45AC-9E6A-624C4CB70F82}" type="pres">
      <dgm:prSet presAssocID="{628CE490-D98A-459A-8399-6D524811129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48369AE-9A83-4DFA-A9A6-71240397EEBA}" type="pres">
      <dgm:prSet presAssocID="{628CE490-D98A-459A-8399-6D5248111298}" presName="desTx" presStyleLbl="alignAccFollowNode1" presStyleIdx="0" presStyleCnt="2">
        <dgm:presLayoutVars>
          <dgm:bulletEnabled val="1"/>
        </dgm:presLayoutVars>
      </dgm:prSet>
      <dgm:spPr/>
    </dgm:pt>
    <dgm:pt modelId="{47384F3D-D2CB-4B6E-A977-9CD67B3BE537}" type="pres">
      <dgm:prSet presAssocID="{8FFB8CCC-AABE-423C-9AFD-4B95AEE1CDE6}" presName="space" presStyleCnt="0"/>
      <dgm:spPr/>
    </dgm:pt>
    <dgm:pt modelId="{F92790F1-9501-4404-A41E-BF8FEA3EE6AB}" type="pres">
      <dgm:prSet presAssocID="{0387F29F-8D0F-42E4-A2DC-A5C23D26B2D4}" presName="composite" presStyleCnt="0"/>
      <dgm:spPr/>
    </dgm:pt>
    <dgm:pt modelId="{21EDE981-A3F2-45DD-AD10-840B0B9645F8}" type="pres">
      <dgm:prSet presAssocID="{0387F29F-8D0F-42E4-A2DC-A5C23D26B2D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4D6B805-6D8F-4FD7-8F98-83441A642B92}" type="pres">
      <dgm:prSet presAssocID="{0387F29F-8D0F-42E4-A2DC-A5C23D26B2D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07A3B34-14B4-4E84-803D-EACBF8467294}" srcId="{417C5524-BF4D-4F88-B48D-0DE6AD214B71}" destId="{628CE490-D98A-459A-8399-6D5248111298}" srcOrd="0" destOrd="0" parTransId="{BA7B7BBA-E804-45BB-893C-AE6A6C467A5B}" sibTransId="{8FFB8CCC-AABE-423C-9AFD-4B95AEE1CDE6}"/>
    <dgm:cxn modelId="{52C00036-162F-4582-A482-0335ED510794}" type="presOf" srcId="{417C5524-BF4D-4F88-B48D-0DE6AD214B71}" destId="{254240F8-41DD-4347-B2E3-054A6387815E}" srcOrd="0" destOrd="0" presId="urn:microsoft.com/office/officeart/2005/8/layout/hList1"/>
    <dgm:cxn modelId="{FE340E6A-A7D8-4FDC-8A1E-31B941B58B86}" type="presOf" srcId="{0387F29F-8D0F-42E4-A2DC-A5C23D26B2D4}" destId="{21EDE981-A3F2-45DD-AD10-840B0B9645F8}" srcOrd="0" destOrd="0" presId="urn:microsoft.com/office/officeart/2005/8/layout/hList1"/>
    <dgm:cxn modelId="{F3E95E6C-7A7F-4A62-9244-AE85477E8FE1}" type="presOf" srcId="{BA1CDEEE-840E-47F1-97B9-78BD30A4DB98}" destId="{F4D6B805-6D8F-4FD7-8F98-83441A642B92}" srcOrd="0" destOrd="0" presId="urn:microsoft.com/office/officeart/2005/8/layout/hList1"/>
    <dgm:cxn modelId="{E2FA6D4F-7570-4655-A82C-8BA4ABB2AADE}" srcId="{628CE490-D98A-459A-8399-6D5248111298}" destId="{D33126FD-D184-4B42-8A6F-A8D7952A9417}" srcOrd="0" destOrd="0" parTransId="{497DFB0E-2DC3-4A6B-8E29-3C400ED06C94}" sibTransId="{ADCFA376-AD95-4215-829F-F2B82874FD90}"/>
    <dgm:cxn modelId="{AC9B6A9B-18D9-4405-B92C-5EFE2363A7F6}" srcId="{417C5524-BF4D-4F88-B48D-0DE6AD214B71}" destId="{0387F29F-8D0F-42E4-A2DC-A5C23D26B2D4}" srcOrd="1" destOrd="0" parTransId="{43F6047C-0374-455D-9B61-104FC7C17C0A}" sibTransId="{53455335-E300-4B7C-8C2B-BAD0E25D9B57}"/>
    <dgm:cxn modelId="{380D35B8-2D52-4F5F-A1B6-468991CFD4B1}" type="presOf" srcId="{628CE490-D98A-459A-8399-6D5248111298}" destId="{4B46CE4B-4608-45AC-9E6A-624C4CB70F82}" srcOrd="0" destOrd="0" presId="urn:microsoft.com/office/officeart/2005/8/layout/hList1"/>
    <dgm:cxn modelId="{D0133DFC-7998-432F-A6DF-2DA271416991}" srcId="{0387F29F-8D0F-42E4-A2DC-A5C23D26B2D4}" destId="{BA1CDEEE-840E-47F1-97B9-78BD30A4DB98}" srcOrd="0" destOrd="0" parTransId="{3885A5AE-59CB-497E-87F5-A5D11244A9BC}" sibTransId="{AAA8C4CB-C5F6-4FA8-9589-EEE8F880B962}"/>
    <dgm:cxn modelId="{3BA645FF-A5D6-45B8-B4CD-FEB00E46C8B2}" type="presOf" srcId="{D33126FD-D184-4B42-8A6F-A8D7952A9417}" destId="{A48369AE-9A83-4DFA-A9A6-71240397EEBA}" srcOrd="0" destOrd="0" presId="urn:microsoft.com/office/officeart/2005/8/layout/hList1"/>
    <dgm:cxn modelId="{43D18882-A7F4-4BA5-9A02-11A0DE9257B8}" type="presParOf" srcId="{254240F8-41DD-4347-B2E3-054A6387815E}" destId="{56BB4F9B-B745-474D-8197-08B3744069C3}" srcOrd="0" destOrd="0" presId="urn:microsoft.com/office/officeart/2005/8/layout/hList1"/>
    <dgm:cxn modelId="{D8503C98-723D-42E2-A1ED-AB16B7C4882A}" type="presParOf" srcId="{56BB4F9B-B745-474D-8197-08B3744069C3}" destId="{4B46CE4B-4608-45AC-9E6A-624C4CB70F82}" srcOrd="0" destOrd="0" presId="urn:microsoft.com/office/officeart/2005/8/layout/hList1"/>
    <dgm:cxn modelId="{77632170-6143-4B03-97D9-F6A85722B5EA}" type="presParOf" srcId="{56BB4F9B-B745-474D-8197-08B3744069C3}" destId="{A48369AE-9A83-4DFA-A9A6-71240397EEBA}" srcOrd="1" destOrd="0" presId="urn:microsoft.com/office/officeart/2005/8/layout/hList1"/>
    <dgm:cxn modelId="{9BC7D4FF-28D4-466B-B41F-F02041DE8633}" type="presParOf" srcId="{254240F8-41DD-4347-B2E3-054A6387815E}" destId="{47384F3D-D2CB-4B6E-A977-9CD67B3BE537}" srcOrd="1" destOrd="0" presId="urn:microsoft.com/office/officeart/2005/8/layout/hList1"/>
    <dgm:cxn modelId="{60A8FC6B-FA15-4FAF-A519-A670ED7CD8C1}" type="presParOf" srcId="{254240F8-41DD-4347-B2E3-054A6387815E}" destId="{F92790F1-9501-4404-A41E-BF8FEA3EE6AB}" srcOrd="2" destOrd="0" presId="urn:microsoft.com/office/officeart/2005/8/layout/hList1"/>
    <dgm:cxn modelId="{E611254A-D403-4D13-9437-1FE710E831DE}" type="presParOf" srcId="{F92790F1-9501-4404-A41E-BF8FEA3EE6AB}" destId="{21EDE981-A3F2-45DD-AD10-840B0B9645F8}" srcOrd="0" destOrd="0" presId="urn:microsoft.com/office/officeart/2005/8/layout/hList1"/>
    <dgm:cxn modelId="{8362740D-5E95-4D90-8106-B1BF255EC489}" type="presParOf" srcId="{F92790F1-9501-4404-A41E-BF8FEA3EE6AB}" destId="{F4D6B805-6D8F-4FD7-8F98-83441A642B9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6F95A-EFB8-49A2-9E7F-2C83975D0E07}">
      <dsp:nvSpPr>
        <dsp:cNvPr id="0" name=""/>
        <dsp:cNvSpPr/>
      </dsp:nvSpPr>
      <dsp:spPr>
        <a:xfrm>
          <a:off x="0" y="0"/>
          <a:ext cx="961813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E62B1-7869-4B8D-9C39-D133265351AF}">
      <dsp:nvSpPr>
        <dsp:cNvPr id="0" name=""/>
        <dsp:cNvSpPr/>
      </dsp:nvSpPr>
      <dsp:spPr>
        <a:xfrm>
          <a:off x="0" y="0"/>
          <a:ext cx="9618133" cy="1023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800" kern="1200" dirty="0"/>
            <a:t>1. MARCO NORMATIVO</a:t>
          </a:r>
          <a:endParaRPr lang="en-US" sz="4800" kern="1200" dirty="0"/>
        </a:p>
      </dsp:txBody>
      <dsp:txXfrm>
        <a:off x="0" y="0"/>
        <a:ext cx="9618133" cy="1023370"/>
      </dsp:txXfrm>
    </dsp:sp>
    <dsp:sp modelId="{B86578EE-583A-4345-B2CF-AEBD42D5C841}">
      <dsp:nvSpPr>
        <dsp:cNvPr id="0" name=""/>
        <dsp:cNvSpPr/>
      </dsp:nvSpPr>
      <dsp:spPr>
        <a:xfrm>
          <a:off x="0" y="1023370"/>
          <a:ext cx="9618133" cy="0"/>
        </a:xfrm>
        <a:prstGeom prst="line">
          <a:avLst/>
        </a:prstGeom>
        <a:solidFill>
          <a:schemeClr val="accent2">
            <a:hueOff val="-988095"/>
            <a:satOff val="4733"/>
            <a:lumOff val="4379"/>
            <a:alphaOff val="0"/>
          </a:schemeClr>
        </a:solidFill>
        <a:ln w="19050" cap="rnd" cmpd="sng" algn="ctr">
          <a:solidFill>
            <a:schemeClr val="accent2">
              <a:hueOff val="-988095"/>
              <a:satOff val="4733"/>
              <a:lumOff val="43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EBA19-F4F7-4DBC-B95A-3F22B9E69FB3}">
      <dsp:nvSpPr>
        <dsp:cNvPr id="0" name=""/>
        <dsp:cNvSpPr/>
      </dsp:nvSpPr>
      <dsp:spPr>
        <a:xfrm>
          <a:off x="0" y="1023370"/>
          <a:ext cx="9618133" cy="1023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800" kern="1200" dirty="0"/>
            <a:t>2. DEFINICIÓN</a:t>
          </a:r>
          <a:endParaRPr lang="en-US" sz="4800" kern="1200" dirty="0"/>
        </a:p>
      </dsp:txBody>
      <dsp:txXfrm>
        <a:off x="0" y="1023370"/>
        <a:ext cx="9618133" cy="1023370"/>
      </dsp:txXfrm>
    </dsp:sp>
    <dsp:sp modelId="{40BDE674-466D-4DC1-A257-4069C82B4F0B}">
      <dsp:nvSpPr>
        <dsp:cNvPr id="0" name=""/>
        <dsp:cNvSpPr/>
      </dsp:nvSpPr>
      <dsp:spPr>
        <a:xfrm>
          <a:off x="0" y="2046741"/>
          <a:ext cx="9618133" cy="0"/>
        </a:xfrm>
        <a:prstGeom prst="line">
          <a:avLst/>
        </a:prstGeom>
        <a:solidFill>
          <a:schemeClr val="accent2">
            <a:hueOff val="-1976191"/>
            <a:satOff val="9467"/>
            <a:lumOff val="8758"/>
            <a:alphaOff val="0"/>
          </a:schemeClr>
        </a:solidFill>
        <a:ln w="19050" cap="rnd" cmpd="sng" algn="ctr">
          <a:solidFill>
            <a:schemeClr val="accent2">
              <a:hueOff val="-1976191"/>
              <a:satOff val="9467"/>
              <a:lumOff val="87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DB2B32-6C15-4FA1-BD4C-183AD41A8CDF}">
      <dsp:nvSpPr>
        <dsp:cNvPr id="0" name=""/>
        <dsp:cNvSpPr/>
      </dsp:nvSpPr>
      <dsp:spPr>
        <a:xfrm>
          <a:off x="0" y="2046741"/>
          <a:ext cx="9618133" cy="1023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800" kern="1200" dirty="0"/>
            <a:t>3. ¿QUIÉN PRESENTA EL PSMV?</a:t>
          </a:r>
          <a:endParaRPr lang="en-US" sz="4800" kern="1200" dirty="0"/>
        </a:p>
      </dsp:txBody>
      <dsp:txXfrm>
        <a:off x="0" y="2046741"/>
        <a:ext cx="9618133" cy="1023370"/>
      </dsp:txXfrm>
    </dsp:sp>
    <dsp:sp modelId="{DF6B8FDE-67FD-434A-BFBB-97E272BE4289}">
      <dsp:nvSpPr>
        <dsp:cNvPr id="0" name=""/>
        <dsp:cNvSpPr/>
      </dsp:nvSpPr>
      <dsp:spPr>
        <a:xfrm>
          <a:off x="0" y="3070111"/>
          <a:ext cx="9618133" cy="0"/>
        </a:xfrm>
        <a:prstGeom prst="line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A5034-7FF2-4845-BEC4-F7F9A8531B92}">
      <dsp:nvSpPr>
        <dsp:cNvPr id="0" name=""/>
        <dsp:cNvSpPr/>
      </dsp:nvSpPr>
      <dsp:spPr>
        <a:xfrm>
          <a:off x="0" y="3070111"/>
          <a:ext cx="9618133" cy="1023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4800" kern="1200" dirty="0"/>
            <a:t>4. CONTENIDO DEL PSMV</a:t>
          </a:r>
          <a:endParaRPr lang="en-US" sz="4800" kern="1200" dirty="0"/>
        </a:p>
      </dsp:txBody>
      <dsp:txXfrm>
        <a:off x="0" y="3070111"/>
        <a:ext cx="9618133" cy="1023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8A703-FF64-4068-A7EE-7C2DD4C6013A}">
      <dsp:nvSpPr>
        <dsp:cNvPr id="0" name=""/>
        <dsp:cNvSpPr/>
      </dsp:nvSpPr>
      <dsp:spPr>
        <a:xfrm rot="5400000">
          <a:off x="5741621" y="-2079366"/>
          <a:ext cx="1597417" cy="615560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000" kern="1200" dirty="0"/>
            <a:t>Decreto 3100 De 2003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000" kern="1200" dirty="0"/>
            <a:t>Decreto 2667 de 2012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000" kern="1200" dirty="0"/>
            <a:t>Decreto 1076 de 2015</a:t>
          </a:r>
        </a:p>
      </dsp:txBody>
      <dsp:txXfrm rot="-5400000">
        <a:off x="3462528" y="277706"/>
        <a:ext cx="6077626" cy="1441459"/>
      </dsp:txXfrm>
    </dsp:sp>
    <dsp:sp modelId="{586A89C1-5A44-4F76-98F4-6D46E02A0D4A}">
      <dsp:nvSpPr>
        <dsp:cNvPr id="0" name=""/>
        <dsp:cNvSpPr/>
      </dsp:nvSpPr>
      <dsp:spPr>
        <a:xfrm>
          <a:off x="0" y="49"/>
          <a:ext cx="3462527" cy="19967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REQUERIMIENTO PSMV</a:t>
          </a:r>
        </a:p>
      </dsp:txBody>
      <dsp:txXfrm>
        <a:off x="97474" y="97523"/>
        <a:ext cx="3267579" cy="1801823"/>
      </dsp:txXfrm>
    </dsp:sp>
    <dsp:sp modelId="{1A3AD577-C4B9-47CB-95A3-9C1AC34EFFA0}">
      <dsp:nvSpPr>
        <dsp:cNvPr id="0" name=""/>
        <dsp:cNvSpPr/>
      </dsp:nvSpPr>
      <dsp:spPr>
        <a:xfrm rot="5400000">
          <a:off x="5741621" y="17243"/>
          <a:ext cx="1597417" cy="615560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000" kern="1200" dirty="0"/>
            <a:t>Resolución 1433 de 2004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000" kern="1200" dirty="0"/>
            <a:t>Resolución 2145 de 2005</a:t>
          </a:r>
        </a:p>
      </dsp:txBody>
      <dsp:txXfrm rot="-5400000">
        <a:off x="3462528" y="2374316"/>
        <a:ext cx="6077626" cy="1441459"/>
      </dsp:txXfrm>
    </dsp:sp>
    <dsp:sp modelId="{E5D3AA04-7142-4F98-B403-EFC76E0D8192}">
      <dsp:nvSpPr>
        <dsp:cNvPr id="0" name=""/>
        <dsp:cNvSpPr/>
      </dsp:nvSpPr>
      <dsp:spPr>
        <a:xfrm>
          <a:off x="0" y="2096660"/>
          <a:ext cx="3462527" cy="19967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REGLAMENTACIÓN</a:t>
          </a:r>
        </a:p>
      </dsp:txBody>
      <dsp:txXfrm>
        <a:off x="97474" y="2194134"/>
        <a:ext cx="3267579" cy="18018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53223-AB6F-4D58-B20F-D5AD5C9EF3FC}">
      <dsp:nvSpPr>
        <dsp:cNvPr id="0" name=""/>
        <dsp:cNvSpPr/>
      </dsp:nvSpPr>
      <dsp:spPr>
        <a:xfrm>
          <a:off x="6446" y="567861"/>
          <a:ext cx="1926834" cy="11561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1. Objetivos de calidad del recurso.</a:t>
          </a:r>
        </a:p>
      </dsp:txBody>
      <dsp:txXfrm>
        <a:off x="40307" y="601722"/>
        <a:ext cx="1859112" cy="1088378"/>
      </dsp:txXfrm>
    </dsp:sp>
    <dsp:sp modelId="{368068DC-8FD4-498C-A3F1-DE766FBC4173}">
      <dsp:nvSpPr>
        <dsp:cNvPr id="0" name=""/>
        <dsp:cNvSpPr/>
      </dsp:nvSpPr>
      <dsp:spPr>
        <a:xfrm>
          <a:off x="2125964" y="906984"/>
          <a:ext cx="408488" cy="477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>
        <a:off x="2125964" y="1002555"/>
        <a:ext cx="285942" cy="286712"/>
      </dsp:txXfrm>
    </dsp:sp>
    <dsp:sp modelId="{7ECD926F-FABC-423B-A529-CAF2F2658401}">
      <dsp:nvSpPr>
        <dsp:cNvPr id="0" name=""/>
        <dsp:cNvSpPr/>
      </dsp:nvSpPr>
      <dsp:spPr>
        <a:xfrm>
          <a:off x="2704015" y="567861"/>
          <a:ext cx="1926834" cy="11561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07253"/>
                <a:satOff val="19748"/>
                <a:lumOff val="-82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07253"/>
                <a:satOff val="19748"/>
                <a:lumOff val="-82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07253"/>
                <a:satOff val="19748"/>
                <a:lumOff val="-82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2. Metas de carga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contaminante.</a:t>
          </a:r>
        </a:p>
      </dsp:txBody>
      <dsp:txXfrm>
        <a:off x="2737876" y="601722"/>
        <a:ext cx="1859112" cy="1088378"/>
      </dsp:txXfrm>
    </dsp:sp>
    <dsp:sp modelId="{7F3676E4-1DA9-4C17-B16D-C2AABF62810E}">
      <dsp:nvSpPr>
        <dsp:cNvPr id="0" name=""/>
        <dsp:cNvSpPr/>
      </dsp:nvSpPr>
      <dsp:spPr>
        <a:xfrm>
          <a:off x="4823533" y="906984"/>
          <a:ext cx="408488" cy="477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414507"/>
            <a:satOff val="39495"/>
            <a:lumOff val="-1647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/>
        </a:p>
      </dsp:txBody>
      <dsp:txXfrm>
        <a:off x="4823533" y="1002555"/>
        <a:ext cx="285942" cy="286712"/>
      </dsp:txXfrm>
    </dsp:sp>
    <dsp:sp modelId="{BDEC14FC-EB1B-4DAC-9C84-DCA6FE2AC646}">
      <dsp:nvSpPr>
        <dsp:cNvPr id="0" name=""/>
        <dsp:cNvSpPr/>
      </dsp:nvSpPr>
      <dsp:spPr>
        <a:xfrm>
          <a:off x="5401583" y="567861"/>
          <a:ext cx="1926834" cy="11561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414507"/>
                <a:satOff val="39495"/>
                <a:lumOff val="-1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14507"/>
                <a:satOff val="39495"/>
                <a:lumOff val="-1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14507"/>
                <a:satOff val="39495"/>
                <a:lumOff val="-1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3. Instrumentos de planificación: Plan de Desarrollo municipal, POT</a:t>
          </a:r>
        </a:p>
      </dsp:txBody>
      <dsp:txXfrm>
        <a:off x="5435444" y="601722"/>
        <a:ext cx="1859112" cy="10883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85F3C-515F-4C52-9404-F2277F7DA958}">
      <dsp:nvSpPr>
        <dsp:cNvPr id="0" name=""/>
        <dsp:cNvSpPr/>
      </dsp:nvSpPr>
      <dsp:spPr>
        <a:xfrm>
          <a:off x="8168" y="679355"/>
          <a:ext cx="3232627" cy="969788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742" tIns="119742" rIns="119742" bIns="119742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700" kern="1200" dirty="0"/>
            <a:t>CORTO PLAZO</a:t>
          </a:r>
        </a:p>
      </dsp:txBody>
      <dsp:txXfrm>
        <a:off x="299104" y="679355"/>
        <a:ext cx="2650755" cy="969788"/>
      </dsp:txXfrm>
    </dsp:sp>
    <dsp:sp modelId="{9D986870-11B0-452D-B18D-723D11101C2B}">
      <dsp:nvSpPr>
        <dsp:cNvPr id="0" name=""/>
        <dsp:cNvSpPr/>
      </dsp:nvSpPr>
      <dsp:spPr>
        <a:xfrm>
          <a:off x="8168" y="1649144"/>
          <a:ext cx="2941691" cy="176498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59" tIns="232459" rIns="232459" bIns="464918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Contado desde la presentación del PSMV hasta el 2° año.</a:t>
          </a:r>
          <a:endParaRPr lang="es-CO" sz="2000" kern="1200" dirty="0"/>
        </a:p>
      </dsp:txBody>
      <dsp:txXfrm>
        <a:off x="8168" y="1649144"/>
        <a:ext cx="2941691" cy="1764982"/>
      </dsp:txXfrm>
    </dsp:sp>
    <dsp:sp modelId="{EC7DE208-7B33-47F8-9E31-8CA4A22F576D}">
      <dsp:nvSpPr>
        <dsp:cNvPr id="0" name=""/>
        <dsp:cNvSpPr/>
      </dsp:nvSpPr>
      <dsp:spPr>
        <a:xfrm>
          <a:off x="3192752" y="679355"/>
          <a:ext cx="3232627" cy="969788"/>
        </a:xfrm>
        <a:prstGeom prst="chevron">
          <a:avLst>
            <a:gd name="adj" fmla="val 30000"/>
          </a:avLst>
        </a:prstGeom>
        <a:solidFill>
          <a:schemeClr val="accent3">
            <a:hueOff val="-716701"/>
            <a:satOff val="590"/>
            <a:lumOff val="-491"/>
            <a:alphaOff val="0"/>
          </a:schemeClr>
        </a:solidFill>
        <a:ln w="19050" cap="rnd" cmpd="sng" algn="ctr">
          <a:solidFill>
            <a:schemeClr val="accent3">
              <a:hueOff val="-716701"/>
              <a:satOff val="590"/>
              <a:lumOff val="-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742" tIns="119742" rIns="119742" bIns="119742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700" kern="1200" dirty="0"/>
            <a:t>MEDIANO PLAZO</a:t>
          </a:r>
        </a:p>
      </dsp:txBody>
      <dsp:txXfrm>
        <a:off x="3483688" y="679355"/>
        <a:ext cx="2650755" cy="969788"/>
      </dsp:txXfrm>
    </dsp:sp>
    <dsp:sp modelId="{447C9682-F641-429F-B7E2-7C14A92D3AB5}">
      <dsp:nvSpPr>
        <dsp:cNvPr id="0" name=""/>
        <dsp:cNvSpPr/>
      </dsp:nvSpPr>
      <dsp:spPr>
        <a:xfrm>
          <a:off x="3192752" y="1649144"/>
          <a:ext cx="2941691" cy="1764982"/>
        </a:xfrm>
        <a:prstGeom prst="rect">
          <a:avLst/>
        </a:prstGeom>
        <a:solidFill>
          <a:schemeClr val="accent3">
            <a:tint val="40000"/>
            <a:alpha val="90000"/>
            <a:hueOff val="-829086"/>
            <a:satOff val="574"/>
            <a:lumOff val="13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-829086"/>
              <a:satOff val="574"/>
              <a:lumOff val="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59" tIns="232459" rIns="232459" bIns="464918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Contado desde el 2° hasta el 5° año.</a:t>
          </a:r>
          <a:endParaRPr lang="es-CO" sz="2000" kern="1200" dirty="0"/>
        </a:p>
      </dsp:txBody>
      <dsp:txXfrm>
        <a:off x="3192752" y="1649144"/>
        <a:ext cx="2941691" cy="1764982"/>
      </dsp:txXfrm>
    </dsp:sp>
    <dsp:sp modelId="{3C728FC4-4DA9-487B-AF9D-07C770AE103A}">
      <dsp:nvSpPr>
        <dsp:cNvPr id="0" name=""/>
        <dsp:cNvSpPr/>
      </dsp:nvSpPr>
      <dsp:spPr>
        <a:xfrm>
          <a:off x="6377336" y="679355"/>
          <a:ext cx="3232627" cy="969788"/>
        </a:xfrm>
        <a:prstGeom prst="chevron">
          <a:avLst>
            <a:gd name="adj" fmla="val 30000"/>
          </a:avLst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 w="1905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742" tIns="119742" rIns="119742" bIns="119742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700" kern="1200" dirty="0"/>
            <a:t>LARGO PLAZO</a:t>
          </a:r>
        </a:p>
      </dsp:txBody>
      <dsp:txXfrm>
        <a:off x="6668272" y="679355"/>
        <a:ext cx="2650755" cy="969788"/>
      </dsp:txXfrm>
    </dsp:sp>
    <dsp:sp modelId="{5B7BF938-1025-4030-9B2E-39704C85789F}">
      <dsp:nvSpPr>
        <dsp:cNvPr id="0" name=""/>
        <dsp:cNvSpPr/>
      </dsp:nvSpPr>
      <dsp:spPr>
        <a:xfrm>
          <a:off x="6377336" y="1649144"/>
          <a:ext cx="2941691" cy="1764982"/>
        </a:xfrm>
        <a:prstGeom prst="rect">
          <a:avLst/>
        </a:prstGeom>
        <a:solidFill>
          <a:schemeClr val="accent3">
            <a:tint val="40000"/>
            <a:alpha val="90000"/>
            <a:hueOff val="-1658172"/>
            <a:satOff val="1149"/>
            <a:lumOff val="26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-1658172"/>
              <a:satOff val="1149"/>
              <a:lumOff val="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59" tIns="232459" rIns="232459" bIns="464918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Contado desde el 5° hasta el 10° año.</a:t>
          </a:r>
          <a:endParaRPr lang="es-CO" sz="2000" kern="1200" dirty="0"/>
        </a:p>
      </dsp:txBody>
      <dsp:txXfrm>
        <a:off x="6377336" y="1649144"/>
        <a:ext cx="2941691" cy="17649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B6879-8ED8-4934-A158-1F2B9F202624}">
      <dsp:nvSpPr>
        <dsp:cNvPr id="0" name=""/>
        <dsp:cNvSpPr/>
      </dsp:nvSpPr>
      <dsp:spPr>
        <a:xfrm>
          <a:off x="60186" y="441408"/>
          <a:ext cx="1257386" cy="12573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137A21-BF42-4A7C-827D-1DD56DD291B5}">
      <dsp:nvSpPr>
        <dsp:cNvPr id="0" name=""/>
        <dsp:cNvSpPr/>
      </dsp:nvSpPr>
      <dsp:spPr>
        <a:xfrm>
          <a:off x="324237" y="705459"/>
          <a:ext cx="729284" cy="7292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7AA3A-C1F1-4B89-A076-2C9D05D8C55D}">
      <dsp:nvSpPr>
        <dsp:cNvPr id="0" name=""/>
        <dsp:cNvSpPr/>
      </dsp:nvSpPr>
      <dsp:spPr>
        <a:xfrm>
          <a:off x="1587013" y="441408"/>
          <a:ext cx="2963839" cy="125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/>
            <a:t>Proceso sancionatorio por </a:t>
          </a:r>
          <a:r>
            <a:rPr lang="es-ES" sz="1800" b="1" i="0" kern="1200" baseline="0"/>
            <a:t>no </a:t>
          </a:r>
          <a:r>
            <a:rPr lang="es-ES" sz="1800" b="0" i="0" kern="1200" baseline="0"/>
            <a:t>presentación del PSMV.</a:t>
          </a:r>
          <a:endParaRPr lang="en-US" sz="1800" kern="1200"/>
        </a:p>
      </dsp:txBody>
      <dsp:txXfrm>
        <a:off x="1587013" y="441408"/>
        <a:ext cx="2963839" cy="1257386"/>
      </dsp:txXfrm>
    </dsp:sp>
    <dsp:sp modelId="{67820C19-8BBE-453D-97D3-064EA2D8851D}">
      <dsp:nvSpPr>
        <dsp:cNvPr id="0" name=""/>
        <dsp:cNvSpPr/>
      </dsp:nvSpPr>
      <dsp:spPr>
        <a:xfrm>
          <a:off x="5067279" y="441408"/>
          <a:ext cx="1257386" cy="125738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25A205-3927-4DAE-AF85-37DBB41343F7}">
      <dsp:nvSpPr>
        <dsp:cNvPr id="0" name=""/>
        <dsp:cNvSpPr/>
      </dsp:nvSpPr>
      <dsp:spPr>
        <a:xfrm>
          <a:off x="5331331" y="705459"/>
          <a:ext cx="729284" cy="7292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77D4D-90D9-4014-80BB-847ED71C7221}">
      <dsp:nvSpPr>
        <dsp:cNvPr id="0" name=""/>
        <dsp:cNvSpPr/>
      </dsp:nvSpPr>
      <dsp:spPr>
        <a:xfrm>
          <a:off x="6594106" y="441408"/>
          <a:ext cx="2963839" cy="125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/>
            <a:t>Proceso Sancionatorio por </a:t>
          </a:r>
          <a:r>
            <a:rPr lang="es-ES" sz="1800" b="1" i="0" kern="1200" baseline="0"/>
            <a:t>incumplimiento </a:t>
          </a:r>
          <a:r>
            <a:rPr lang="es-ES" sz="1800" b="0" i="0" kern="1200" baseline="0"/>
            <a:t>en la ejecución del PSMV</a:t>
          </a:r>
          <a:endParaRPr lang="en-US" sz="1800" kern="1200"/>
        </a:p>
      </dsp:txBody>
      <dsp:txXfrm>
        <a:off x="6594106" y="441408"/>
        <a:ext cx="2963839" cy="1257386"/>
      </dsp:txXfrm>
    </dsp:sp>
    <dsp:sp modelId="{2B2C174C-7312-4BE2-BA6E-AFBC5DD98AE9}">
      <dsp:nvSpPr>
        <dsp:cNvPr id="0" name=""/>
        <dsp:cNvSpPr/>
      </dsp:nvSpPr>
      <dsp:spPr>
        <a:xfrm>
          <a:off x="60186" y="2394686"/>
          <a:ext cx="1257386" cy="1257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A8C401-0C37-4F96-B539-6E37A45D28E7}">
      <dsp:nvSpPr>
        <dsp:cNvPr id="0" name=""/>
        <dsp:cNvSpPr/>
      </dsp:nvSpPr>
      <dsp:spPr>
        <a:xfrm>
          <a:off x="324237" y="2658738"/>
          <a:ext cx="729284" cy="7292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C52BD-9644-4959-9D9F-F9CE90496D85}">
      <dsp:nvSpPr>
        <dsp:cNvPr id="0" name=""/>
        <dsp:cNvSpPr/>
      </dsp:nvSpPr>
      <dsp:spPr>
        <a:xfrm>
          <a:off x="1587013" y="2394686"/>
          <a:ext cx="2963839" cy="125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0" i="0" kern="1200" baseline="0"/>
            <a:t>El PSMV puede ser solicitado como requisito para </a:t>
          </a:r>
          <a:r>
            <a:rPr lang="es-CO" sz="1800" b="1" i="0" kern="1200" baseline="0"/>
            <a:t>acceder a recursos </a:t>
          </a:r>
          <a:r>
            <a:rPr lang="es-CO" sz="1800" b="0" i="0" kern="1200" baseline="0"/>
            <a:t>de orden  Nacional y/o departamental. </a:t>
          </a:r>
          <a:endParaRPr lang="en-US" sz="1800" kern="1200"/>
        </a:p>
      </dsp:txBody>
      <dsp:txXfrm>
        <a:off x="1587013" y="2394686"/>
        <a:ext cx="2963839" cy="1257386"/>
      </dsp:txXfrm>
    </dsp:sp>
    <dsp:sp modelId="{ED257A72-3218-4249-B7FB-1E889B0823E0}">
      <dsp:nvSpPr>
        <dsp:cNvPr id="0" name=""/>
        <dsp:cNvSpPr/>
      </dsp:nvSpPr>
      <dsp:spPr>
        <a:xfrm>
          <a:off x="5067279" y="2394686"/>
          <a:ext cx="1257386" cy="1257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5C6A90-10B1-4AE1-98F1-246822ACFE6E}">
      <dsp:nvSpPr>
        <dsp:cNvPr id="0" name=""/>
        <dsp:cNvSpPr/>
      </dsp:nvSpPr>
      <dsp:spPr>
        <a:xfrm>
          <a:off x="5331331" y="2658738"/>
          <a:ext cx="729284" cy="7292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230B8-C0CA-4337-8480-2634AB4C4F59}">
      <dsp:nvSpPr>
        <dsp:cNvPr id="0" name=""/>
        <dsp:cNvSpPr/>
      </dsp:nvSpPr>
      <dsp:spPr>
        <a:xfrm>
          <a:off x="6594106" y="2394686"/>
          <a:ext cx="2963839" cy="125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/>
            <a:t>Implicaciones </a:t>
          </a:r>
          <a:r>
            <a:rPr lang="es-ES" sz="1800" b="1" i="0" kern="1200" baseline="0"/>
            <a:t>ambientales y de salud pública </a:t>
          </a:r>
          <a:r>
            <a:rPr lang="es-ES" sz="1800" b="0" i="0" kern="1200" baseline="0"/>
            <a:t>en el área de influencia de las descargas de aguas residuales.</a:t>
          </a:r>
          <a:endParaRPr lang="en-US" sz="1800" kern="1200"/>
        </a:p>
      </dsp:txBody>
      <dsp:txXfrm>
        <a:off x="6594106" y="2394686"/>
        <a:ext cx="2963839" cy="12573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A2410-F83B-4C8B-A5C3-A085C5B5B926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46DCA-1EC1-4636-835E-DC6FF17F3577}">
      <dsp:nvSpPr>
        <dsp:cNvPr id="0" name=""/>
        <dsp:cNvSpPr/>
      </dsp:nvSpPr>
      <dsp:spPr>
        <a:xfrm>
          <a:off x="439863" y="298404"/>
          <a:ext cx="8392259" cy="5971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396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Diagnóstico del alcantarillado existente.</a:t>
          </a:r>
        </a:p>
      </dsp:txBody>
      <dsp:txXfrm>
        <a:off x="439863" y="298404"/>
        <a:ext cx="8392259" cy="597120"/>
      </dsp:txXfrm>
    </dsp:sp>
    <dsp:sp modelId="{5296AA76-014F-4985-90CC-4E74788F9CB7}">
      <dsp:nvSpPr>
        <dsp:cNvPr id="0" name=""/>
        <dsp:cNvSpPr/>
      </dsp:nvSpPr>
      <dsp:spPr>
        <a:xfrm>
          <a:off x="24088" y="229109"/>
          <a:ext cx="746400" cy="74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C18D1-2804-4709-9678-EB8D74EDF223}">
      <dsp:nvSpPr>
        <dsp:cNvPr id="0" name=""/>
        <dsp:cNvSpPr/>
      </dsp:nvSpPr>
      <dsp:spPr>
        <a:xfrm>
          <a:off x="782205" y="1194240"/>
          <a:ext cx="8049917" cy="5971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396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Identificación de la totalidad de vertimientos.</a:t>
          </a:r>
        </a:p>
      </dsp:txBody>
      <dsp:txXfrm>
        <a:off x="782205" y="1194240"/>
        <a:ext cx="8049917" cy="597120"/>
      </dsp:txXfrm>
    </dsp:sp>
    <dsp:sp modelId="{03833D0C-A97C-43CB-AD50-D91E1B47D70F}">
      <dsp:nvSpPr>
        <dsp:cNvPr id="0" name=""/>
        <dsp:cNvSpPr/>
      </dsp:nvSpPr>
      <dsp:spPr>
        <a:xfrm>
          <a:off x="409005" y="1119600"/>
          <a:ext cx="746400" cy="74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F5C95-487F-4279-8609-E985442CCE59}">
      <dsp:nvSpPr>
        <dsp:cNvPr id="0" name=""/>
        <dsp:cNvSpPr/>
      </dsp:nvSpPr>
      <dsp:spPr>
        <a:xfrm>
          <a:off x="782205" y="2090076"/>
          <a:ext cx="8049917" cy="5971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396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Caracterización de las </a:t>
          </a:r>
          <a:r>
            <a:rPr lang="es-ES" sz="1800" kern="1200" dirty="0">
              <a:solidFill>
                <a:schemeClr val="tx1"/>
              </a:solidFill>
            </a:rPr>
            <a:t>descargas y de los cuerpos </a:t>
          </a:r>
          <a:r>
            <a:rPr lang="es-CO" sz="1800" kern="1200" dirty="0">
              <a:solidFill>
                <a:schemeClr val="tx1"/>
              </a:solidFill>
            </a:rPr>
            <a:t>receptores.</a:t>
          </a:r>
        </a:p>
      </dsp:txBody>
      <dsp:txXfrm>
        <a:off x="782205" y="2090076"/>
        <a:ext cx="8049917" cy="597120"/>
      </dsp:txXfrm>
    </dsp:sp>
    <dsp:sp modelId="{682638D4-4537-4BA4-8907-39B39BF8BAF3}">
      <dsp:nvSpPr>
        <dsp:cNvPr id="0" name=""/>
        <dsp:cNvSpPr/>
      </dsp:nvSpPr>
      <dsp:spPr>
        <a:xfrm>
          <a:off x="409005" y="2015436"/>
          <a:ext cx="746400" cy="74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E22D3-CB35-4D5D-9C10-7140CDAEDE96}">
      <dsp:nvSpPr>
        <dsp:cNvPr id="0" name=""/>
        <dsp:cNvSpPr/>
      </dsp:nvSpPr>
      <dsp:spPr>
        <a:xfrm>
          <a:off x="439863" y="2985911"/>
          <a:ext cx="8392259" cy="5971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396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/>
              </a:solidFill>
            </a:rPr>
            <a:t>Documentación de estado de la corriente, tramo o cuerpo receptor en términos de calidad.</a:t>
          </a:r>
          <a:endParaRPr lang="es-CO" sz="1800" kern="1200" dirty="0">
            <a:solidFill>
              <a:schemeClr val="tx1"/>
            </a:solidFill>
          </a:endParaRPr>
        </a:p>
      </dsp:txBody>
      <dsp:txXfrm>
        <a:off x="439863" y="2985911"/>
        <a:ext cx="8392259" cy="597120"/>
      </dsp:txXfrm>
    </dsp:sp>
    <dsp:sp modelId="{AF28C2CD-1D92-4D6A-9772-93D3DB7F6E9E}">
      <dsp:nvSpPr>
        <dsp:cNvPr id="0" name=""/>
        <dsp:cNvSpPr/>
      </dsp:nvSpPr>
      <dsp:spPr>
        <a:xfrm>
          <a:off x="66662" y="2911271"/>
          <a:ext cx="746400" cy="74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A2410-F83B-4C8B-A5C3-A085C5B5B926}">
      <dsp:nvSpPr>
        <dsp:cNvPr id="0" name=""/>
        <dsp:cNvSpPr/>
      </dsp:nvSpPr>
      <dsp:spPr>
        <a:xfrm>
          <a:off x="-4864325" y="-745453"/>
          <a:ext cx="5793544" cy="5793544"/>
        </a:xfrm>
        <a:prstGeom prst="blockArc">
          <a:avLst>
            <a:gd name="adj1" fmla="val 18900000"/>
            <a:gd name="adj2" fmla="val 2700000"/>
            <a:gd name="adj3" fmla="val 373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46DCA-1EC1-4636-835E-DC6FF17F3577}">
      <dsp:nvSpPr>
        <dsp:cNvPr id="0" name=""/>
        <dsp:cNvSpPr/>
      </dsp:nvSpPr>
      <dsp:spPr>
        <a:xfrm>
          <a:off x="406589" y="268828"/>
          <a:ext cx="8662072" cy="5380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3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</a:rPr>
            <a:t>Objetivos de reducción de vertimientos</a:t>
          </a:r>
          <a:r>
            <a:rPr lang="es-CO" sz="1700" kern="1200" dirty="0">
              <a:solidFill>
                <a:schemeClr val="tx1"/>
              </a:solidFill>
            </a:rPr>
            <a:t>.</a:t>
          </a:r>
        </a:p>
      </dsp:txBody>
      <dsp:txXfrm>
        <a:off x="406589" y="268828"/>
        <a:ext cx="8662072" cy="538001"/>
      </dsp:txXfrm>
    </dsp:sp>
    <dsp:sp modelId="{5296AA76-014F-4985-90CC-4E74788F9CB7}">
      <dsp:nvSpPr>
        <dsp:cNvPr id="0" name=""/>
        <dsp:cNvSpPr/>
      </dsp:nvSpPr>
      <dsp:spPr>
        <a:xfrm>
          <a:off x="31979" y="206393"/>
          <a:ext cx="672502" cy="672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C18D1-2804-4709-9678-EB8D74EDF223}">
      <dsp:nvSpPr>
        <dsp:cNvPr id="0" name=""/>
        <dsp:cNvSpPr/>
      </dsp:nvSpPr>
      <dsp:spPr>
        <a:xfrm>
          <a:off x="792106" y="1075573"/>
          <a:ext cx="8276556" cy="5380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3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</a:rPr>
            <a:t>Proyecciones de carga contaminante: Generada, recolectada, transportada y tratada.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792106" y="1075573"/>
        <a:ext cx="8276556" cy="538001"/>
      </dsp:txXfrm>
    </dsp:sp>
    <dsp:sp modelId="{03833D0C-A97C-43CB-AD50-D91E1B47D70F}">
      <dsp:nvSpPr>
        <dsp:cNvPr id="0" name=""/>
        <dsp:cNvSpPr/>
      </dsp:nvSpPr>
      <dsp:spPr>
        <a:xfrm>
          <a:off x="455854" y="1008322"/>
          <a:ext cx="672502" cy="672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F5C95-487F-4279-8609-E985442CCE59}">
      <dsp:nvSpPr>
        <dsp:cNvPr id="0" name=""/>
        <dsp:cNvSpPr/>
      </dsp:nvSpPr>
      <dsp:spPr>
        <a:xfrm>
          <a:off x="910428" y="1882317"/>
          <a:ext cx="8158233" cy="5380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3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</a:rPr>
            <a:t>Descripción detallada de programas , proyectos y actividades con sus respectivos cronogramas e inversiones a corto plazo, mediano y largo.</a:t>
          </a:r>
          <a:r>
            <a:rPr lang="es-CO" sz="1700" kern="1200" dirty="0">
              <a:solidFill>
                <a:schemeClr val="tx1"/>
              </a:solidFill>
            </a:rPr>
            <a:t>.</a:t>
          </a:r>
        </a:p>
      </dsp:txBody>
      <dsp:txXfrm>
        <a:off x="910428" y="1882317"/>
        <a:ext cx="8158233" cy="538001"/>
      </dsp:txXfrm>
    </dsp:sp>
    <dsp:sp modelId="{682638D4-4537-4BA4-8907-39B39BF8BAF3}">
      <dsp:nvSpPr>
        <dsp:cNvPr id="0" name=""/>
        <dsp:cNvSpPr/>
      </dsp:nvSpPr>
      <dsp:spPr>
        <a:xfrm>
          <a:off x="574177" y="1815067"/>
          <a:ext cx="672502" cy="672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E22D3-CB35-4D5D-9C10-7140CDAEDE96}">
      <dsp:nvSpPr>
        <dsp:cNvPr id="0" name=""/>
        <dsp:cNvSpPr/>
      </dsp:nvSpPr>
      <dsp:spPr>
        <a:xfrm>
          <a:off x="792106" y="2689062"/>
          <a:ext cx="8276556" cy="5380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3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</a:rPr>
            <a:t>Cuando se cuente con PTAR se deberá indicar las acciones para cubrir incrementos de carga.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792106" y="2689062"/>
        <a:ext cx="8276556" cy="538001"/>
      </dsp:txXfrm>
    </dsp:sp>
    <dsp:sp modelId="{AF28C2CD-1D92-4D6A-9772-93D3DB7F6E9E}">
      <dsp:nvSpPr>
        <dsp:cNvPr id="0" name=""/>
        <dsp:cNvSpPr/>
      </dsp:nvSpPr>
      <dsp:spPr>
        <a:xfrm>
          <a:off x="455854" y="2621811"/>
          <a:ext cx="672502" cy="672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2F51A-168A-4C3D-8837-9CF3277687A1}">
      <dsp:nvSpPr>
        <dsp:cNvPr id="0" name=""/>
        <dsp:cNvSpPr/>
      </dsp:nvSpPr>
      <dsp:spPr>
        <a:xfrm>
          <a:off x="406589" y="3495806"/>
          <a:ext cx="8662072" cy="5380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39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solidFill>
                <a:schemeClr val="tx1"/>
              </a:solidFill>
            </a:rPr>
            <a:t>Formulación de Indicadores de Seguimiento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406589" y="3495806"/>
        <a:ext cx="8662072" cy="538001"/>
      </dsp:txXfrm>
    </dsp:sp>
    <dsp:sp modelId="{4094FD1A-D31A-4C22-8DC1-ED677D616EF1}">
      <dsp:nvSpPr>
        <dsp:cNvPr id="0" name=""/>
        <dsp:cNvSpPr/>
      </dsp:nvSpPr>
      <dsp:spPr>
        <a:xfrm>
          <a:off x="70338" y="3428556"/>
          <a:ext cx="672502" cy="672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6CE4B-4608-45AC-9E6A-624C4CB70F82}">
      <dsp:nvSpPr>
        <dsp:cNvPr id="0" name=""/>
        <dsp:cNvSpPr/>
      </dsp:nvSpPr>
      <dsp:spPr>
        <a:xfrm>
          <a:off x="46" y="199481"/>
          <a:ext cx="4494410" cy="979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400" kern="1200" dirty="0"/>
            <a:t>Semestralmente </a:t>
          </a:r>
        </a:p>
      </dsp:txBody>
      <dsp:txXfrm>
        <a:off x="46" y="199481"/>
        <a:ext cx="4494410" cy="979200"/>
      </dsp:txXfrm>
    </dsp:sp>
    <dsp:sp modelId="{A48369AE-9A83-4DFA-A9A6-71240397EEBA}">
      <dsp:nvSpPr>
        <dsp:cNvPr id="0" name=""/>
        <dsp:cNvSpPr/>
      </dsp:nvSpPr>
      <dsp:spPr>
        <a:xfrm>
          <a:off x="46" y="1178681"/>
          <a:ext cx="4494410" cy="271531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400" kern="1200" dirty="0"/>
            <a:t>Avance físico de actividades e inversiones programadas.</a:t>
          </a:r>
        </a:p>
      </dsp:txBody>
      <dsp:txXfrm>
        <a:off x="46" y="1178681"/>
        <a:ext cx="4494410" cy="2715319"/>
      </dsp:txXfrm>
    </dsp:sp>
    <dsp:sp modelId="{21EDE981-A3F2-45DD-AD10-840B0B9645F8}">
      <dsp:nvSpPr>
        <dsp:cNvPr id="0" name=""/>
        <dsp:cNvSpPr/>
      </dsp:nvSpPr>
      <dsp:spPr>
        <a:xfrm>
          <a:off x="5123675" y="199481"/>
          <a:ext cx="4494410" cy="9792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400" kern="1200" dirty="0"/>
            <a:t>Anualmente </a:t>
          </a:r>
        </a:p>
      </dsp:txBody>
      <dsp:txXfrm>
        <a:off x="5123675" y="199481"/>
        <a:ext cx="4494410" cy="979200"/>
      </dsp:txXfrm>
    </dsp:sp>
    <dsp:sp modelId="{F4D6B805-6D8F-4FD7-8F98-83441A642B92}">
      <dsp:nvSpPr>
        <dsp:cNvPr id="0" name=""/>
        <dsp:cNvSpPr/>
      </dsp:nvSpPr>
      <dsp:spPr>
        <a:xfrm>
          <a:off x="5123675" y="1178681"/>
          <a:ext cx="4494410" cy="271531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400" kern="1200"/>
            <a:t>Respecto a la meta individual de reducción de </a:t>
          </a:r>
          <a:r>
            <a:rPr lang="es-CO" sz="3400" kern="1200"/>
            <a:t>carga contaminante establecida.</a:t>
          </a:r>
        </a:p>
      </dsp:txBody>
      <dsp:txXfrm>
        <a:off x="5123675" y="1178681"/>
        <a:ext cx="4494410" cy="2715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562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131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635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9635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2639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9359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3099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9727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229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268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43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3774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36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13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71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612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879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9484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442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55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90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1903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20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113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844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958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472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988CB-6917-45FE-86F3-CD3870E1D2B2}" type="datetimeFigureOut">
              <a:rPr lang="es-CO" smtClean="0"/>
              <a:t>30/01/2024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8C7E71-1F58-46C5-A1C1-69E74EEBD6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817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1/30/2024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2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7E5590B-D912-ECEE-F393-EF1A35828A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2" r="15870" b="909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7B0FE9E-8737-1059-A8E7-C117F7C13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234" y="2321963"/>
            <a:ext cx="4379788" cy="236909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4400" b="1" dirty="0"/>
              <a:t>PLAN DE SANEAMIENTO Y MANEJO DE VERTIMIENTOS –PSMV Y PERMISOS DE VERTIMIENTOS</a:t>
            </a:r>
            <a:endParaRPr lang="es-CO" sz="44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pic>
        <p:nvPicPr>
          <p:cNvPr id="1026" name="Picture 2" descr="Corporación Autónoma Regional de los Valles del Sinú y San Jorge">
            <a:extLst>
              <a:ext uri="{FF2B5EF4-FFF2-40B4-BE49-F238E27FC236}">
                <a16:creationId xmlns:a16="http://schemas.microsoft.com/office/drawing/2014/main" id="{F2018040-D0ED-C070-972D-E2396E162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20" y="476754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24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72594-50D0-3927-A861-29DE178B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 algn="ctr"/>
            <a:r>
              <a:rPr lang="es-CO" b="1" dirty="0"/>
              <a:t> SEGUIMIENTO Y CONTROL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8" name="Marcador de contenido 3">
            <a:extLst>
              <a:ext uri="{FF2B5EF4-FFF2-40B4-BE49-F238E27FC236}">
                <a16:creationId xmlns:a16="http://schemas.microsoft.com/office/drawing/2014/main" id="{B9204333-69E2-D129-A57A-8DCEF23B0A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109924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49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72594-50D0-3927-A861-29DE178B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anchor="ctr">
            <a:normAutofit/>
          </a:bodyPr>
          <a:lstStyle/>
          <a:p>
            <a:pPr algn="ctr"/>
            <a:r>
              <a:rPr lang="es-CO" b="1" dirty="0"/>
              <a:t>PERMISO DE VERTIMIENTOS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407182-5CE8-AEF4-7E13-ACC9A148F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933" y="1709058"/>
            <a:ext cx="9802599" cy="47501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/>
              <a:t>Es el permiso que otorga la autoridad ambiental a una persona natural, o jurídica cuya actividad genere vertimientos a las aguas superficiales, marinas o al suelo.</a:t>
            </a:r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/>
              <a:t>REQUISITOS DEL PERMISO DE VERTIMIENTOS:</a:t>
            </a:r>
          </a:p>
          <a:p>
            <a:pPr marL="0" indent="0" algn="just">
              <a:buNone/>
            </a:pPr>
            <a:r>
              <a:rPr lang="es-CO" sz="1800" b="1" i="0" u="none" strike="noStrike" baseline="0" dirty="0">
                <a:solidFill>
                  <a:srgbClr val="001F5F"/>
                </a:solidFill>
                <a:latin typeface="Calibri" panose="020F0502020204030204" pitchFamily="34" charset="0"/>
              </a:rPr>
              <a:t>Artículo2.2.3.3.5.2. Decreto 1076 de 2015</a:t>
            </a:r>
            <a:endParaRPr lang="es-CO" dirty="0"/>
          </a:p>
          <a:p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E861331-4B2E-9D0F-F007-66E7A35A21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33"/>
          <a:stretch/>
        </p:blipFill>
        <p:spPr>
          <a:xfrm>
            <a:off x="5998741" y="2930086"/>
            <a:ext cx="4245858" cy="21662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5CEB40E-BEF4-F3BC-DF92-DE8E9AB65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478" y="2757202"/>
            <a:ext cx="3646101" cy="251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67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72594-50D0-3927-A861-29DE178B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4" y="3224981"/>
            <a:ext cx="10197494" cy="1099457"/>
          </a:xfrm>
        </p:spPr>
        <p:txBody>
          <a:bodyPr anchor="ctr">
            <a:noAutofit/>
          </a:bodyPr>
          <a:lstStyle/>
          <a:p>
            <a:pPr algn="ctr"/>
            <a:r>
              <a:rPr lang="es-CO" sz="8000" b="1" dirty="0"/>
              <a:t>¡GRACIAS!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pic>
        <p:nvPicPr>
          <p:cNvPr id="6" name="Picture 2" descr="Corporación Autónoma Regional de los Valles del Sinú y San Jorge">
            <a:extLst>
              <a:ext uri="{FF2B5EF4-FFF2-40B4-BE49-F238E27FC236}">
                <a16:creationId xmlns:a16="http://schemas.microsoft.com/office/drawing/2014/main" id="{FDF4C4D2-2036-A051-981C-0200D9E52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57" y="1281997"/>
            <a:ext cx="4153603" cy="415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4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7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D5D8028-1133-0AC5-7756-EDD38ECA1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 algn="ctr"/>
            <a:r>
              <a:rPr lang="es-CO" b="1" dirty="0"/>
              <a:t>CONTENIDO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23" name="Marcador de contenido 2">
            <a:extLst>
              <a:ext uri="{FF2B5EF4-FFF2-40B4-BE49-F238E27FC236}">
                <a16:creationId xmlns:a16="http://schemas.microsoft.com/office/drawing/2014/main" id="{8F6DD5ED-DACC-C157-ACC1-73A8D5791F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933461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71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38D7FFC-C595-32CA-6461-6FEC571DF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pPr algn="ctr"/>
            <a:r>
              <a:rPr lang="es-CO" b="1" dirty="0"/>
              <a:t>2. MARCO NORMATIVO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192E322-F162-768F-F09F-448AB76F54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318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868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8" name="Rectangle 111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E512066-0B21-E6CB-E97C-55C8834A2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5" y="1021477"/>
            <a:ext cx="6190412" cy="1182927"/>
          </a:xfrm>
        </p:spPr>
        <p:txBody>
          <a:bodyPr anchor="b">
            <a:normAutofit/>
          </a:bodyPr>
          <a:lstStyle/>
          <a:p>
            <a:r>
              <a:rPr lang="es-CO" sz="5400" dirty="0"/>
              <a:t>2. DEFINICIÓN</a:t>
            </a:r>
          </a:p>
        </p:txBody>
      </p:sp>
      <p:cxnSp>
        <p:nvCxnSpPr>
          <p:cNvPr id="149" name="!!Straight Connector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Marcador de contenido 4">
            <a:extLst>
              <a:ext uri="{FF2B5EF4-FFF2-40B4-BE49-F238E27FC236}">
                <a16:creationId xmlns:a16="http://schemas.microsoft.com/office/drawing/2014/main" id="{06A069A1-7F8D-BE90-4C45-AFA7BAF43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01" y="2550410"/>
            <a:ext cx="6190412" cy="3344459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es-ES" sz="1800" dirty="0">
                <a:latin typeface="Trebuchet MS" panose="020B0603020202020204" pitchFamily="34" charset="0"/>
              </a:rPr>
              <a:t>El PSMV es el conjunto de programas, proyectos y actividades, con sus respectivos cronogramas e inversiones necesarias para avanzar en el saneamiento y tratamiento de los vertimientos, incluyendo la recolección, transporte,  tratamiento y disposición final de las aguas residuales descargadas al sistema público de alcantarillado, tanto sanitario como pluvial.</a:t>
            </a:r>
            <a:endParaRPr lang="es-CO" sz="1800" dirty="0">
              <a:latin typeface="Trebuchet MS" panose="020B0603020202020204" pitchFamily="34" charset="0"/>
            </a:endParaRPr>
          </a:p>
          <a:p>
            <a:endParaRPr lang="es-CO" sz="1800" dirty="0">
              <a:latin typeface="Trebuchet MS" panose="020B0603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0D545AE-A69C-54DB-0C05-D89665811D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36" r="15863" b="-1"/>
          <a:stretch/>
        </p:blipFill>
        <p:spPr>
          <a:xfrm>
            <a:off x="7313067" y="1305014"/>
            <a:ext cx="4749231" cy="4667769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  <p:sp>
        <p:nvSpPr>
          <p:cNvPr id="150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51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graphicFrame>
        <p:nvGraphicFramePr>
          <p:cNvPr id="2" name="Marcador de contenido 9">
            <a:extLst>
              <a:ext uri="{FF2B5EF4-FFF2-40B4-BE49-F238E27FC236}">
                <a16:creationId xmlns:a16="http://schemas.microsoft.com/office/drawing/2014/main" id="{DE31DC1F-AF34-A9E5-73DF-2B73497758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609488"/>
              </p:ext>
            </p:extLst>
          </p:nvPr>
        </p:nvGraphicFramePr>
        <p:xfrm>
          <a:off x="318880" y="4511587"/>
          <a:ext cx="7334865" cy="2291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8492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72594-50D0-3927-A861-29DE178B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anchor="ctr">
            <a:normAutofit/>
          </a:bodyPr>
          <a:lstStyle/>
          <a:p>
            <a:pPr algn="ctr"/>
            <a:r>
              <a:rPr lang="es-CO" b="1" dirty="0"/>
              <a:t>HORIZONTE DE PLANIFICACIÓN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2AAC958F-B631-8D39-7D69-CAE790B5A78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744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4A053D4F-83ED-B683-21B5-BC77451BB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5154" y="467271"/>
            <a:ext cx="5521005" cy="2052522"/>
          </a:xfrm>
        </p:spPr>
        <p:txBody>
          <a:bodyPr anchor="ctr">
            <a:normAutofit/>
          </a:bodyPr>
          <a:lstStyle/>
          <a:p>
            <a:pPr algn="ctr"/>
            <a:r>
              <a:rPr lang="es-CO" sz="3600" dirty="0"/>
              <a:t>3. ¿QUIÉN PRESENTA EL PSMV?</a:t>
            </a:r>
          </a:p>
        </p:txBody>
      </p:sp>
      <p:sp>
        <p:nvSpPr>
          <p:cNvPr id="4105" name="Oval 4104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098" name="Picture 2" descr="Buen uso del sistema de alcantarillado">
            <a:extLst>
              <a:ext uri="{FF2B5EF4-FFF2-40B4-BE49-F238E27FC236}">
                <a16:creationId xmlns:a16="http://schemas.microsoft.com/office/drawing/2014/main" id="{3EFFCF25-B662-7B87-6366-655C8A1566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4" r="17586" b="1"/>
          <a:stretch/>
        </p:blipFill>
        <p:spPr bwMode="auto">
          <a:xfrm>
            <a:off x="534013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4109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8C2B90A6-CE8B-422D-9469-09B401ED6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652" y="2679532"/>
            <a:ext cx="4195673" cy="2913872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es-ES" sz="2000" b="0" i="0" u="none" strike="noStrike" baseline="0" dirty="0">
                <a:latin typeface="Century Gothic" panose="020B0502020202020204" pitchFamily="34" charset="0"/>
              </a:rPr>
              <a:t>Las personas prestadoras del servicio público de alcantarillado y sus actividades </a:t>
            </a:r>
            <a:r>
              <a:rPr lang="es-ES" sz="2000" dirty="0">
                <a:latin typeface="Century Gothic" panose="020B0502020202020204" pitchFamily="34" charset="0"/>
              </a:rPr>
              <a:t>complementarias que requieran el PSMV, deberán presentarlo ante la autoridad ambiental competente.</a:t>
            </a:r>
            <a:endParaRPr lang="es-CO" sz="2000" dirty="0">
              <a:latin typeface="Century Gothic" panose="020B0502020202020204" pitchFamily="34" charset="0"/>
            </a:endParaRPr>
          </a:p>
        </p:txBody>
      </p:sp>
      <p:sp>
        <p:nvSpPr>
          <p:cNvPr id="4111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cxnSp>
        <p:nvCxnSpPr>
          <p:cNvPr id="4113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31B53EA3-B3DF-2A2A-EC65-09542D764AD1}"/>
              </a:ext>
            </a:extLst>
          </p:cNvPr>
          <p:cNvSpPr txBox="1"/>
          <p:nvPr/>
        </p:nvSpPr>
        <p:spPr>
          <a:xfrm>
            <a:off x="6402376" y="5231130"/>
            <a:ext cx="505761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CO" b="1" dirty="0">
                <a:latin typeface="Century Gothic" panose="020B0502020202020204" pitchFamily="34" charset="0"/>
              </a:rPr>
              <a:t>El rol fundamental del municipio es asegurar y garantizar la prestación eficiente de los servicios públicos domiciliarios</a:t>
            </a:r>
          </a:p>
        </p:txBody>
      </p:sp>
    </p:spTree>
    <p:extLst>
      <p:ext uri="{BB962C8B-B14F-4D97-AF65-F5344CB8AC3E}">
        <p14:creationId xmlns:p14="http://schemas.microsoft.com/office/powerpoint/2010/main" val="33047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7E58E2-A22C-1FDA-E5FC-723AF3CAC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anchor="ctr">
            <a:normAutofit/>
          </a:bodyPr>
          <a:lstStyle/>
          <a:p>
            <a:pPr algn="ctr"/>
            <a:r>
              <a:rPr lang="es-CO" b="1" dirty="0"/>
              <a:t>NECESIDAD DE PRESENTAR Y EJECUTAR</a:t>
            </a:r>
          </a:p>
        </p:txBody>
      </p:sp>
      <p:sp>
        <p:nvSpPr>
          <p:cNvPr id="25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26" name="Marcador de contenido 2">
            <a:extLst>
              <a:ext uri="{FF2B5EF4-FFF2-40B4-BE49-F238E27FC236}">
                <a16:creationId xmlns:a16="http://schemas.microsoft.com/office/drawing/2014/main" id="{A8976E68-A1BA-787E-E106-6F6BF8B3C6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618764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952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72594-50D0-3927-A861-29DE178B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anchor="ctr">
            <a:normAutofit/>
          </a:bodyPr>
          <a:lstStyle/>
          <a:p>
            <a:pPr algn="ctr"/>
            <a:r>
              <a:rPr lang="es-CO" b="1" dirty="0"/>
              <a:t>4. CONTENIDO DEL PSMV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6" name="Marcador de contenido 6">
            <a:extLst>
              <a:ext uri="{FF2B5EF4-FFF2-40B4-BE49-F238E27FC236}">
                <a16:creationId xmlns:a16="http://schemas.microsoft.com/office/drawing/2014/main" id="{B061354C-E29B-2072-8334-52467A6788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622151"/>
              </p:ext>
            </p:extLst>
          </p:nvPr>
        </p:nvGraphicFramePr>
        <p:xfrm>
          <a:off x="1563080" y="2072481"/>
          <a:ext cx="8884426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A73C32AE-0F25-322A-0E96-2AC46EE960D7}"/>
              </a:ext>
            </a:extLst>
          </p:cNvPr>
          <p:cNvSpPr txBox="1"/>
          <p:nvPr/>
        </p:nvSpPr>
        <p:spPr>
          <a:xfrm>
            <a:off x="1750977" y="2470826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3C271CC-6A1E-316B-D25E-0D5C6CACA9E7}"/>
              </a:ext>
            </a:extLst>
          </p:cNvPr>
          <p:cNvSpPr txBox="1"/>
          <p:nvPr/>
        </p:nvSpPr>
        <p:spPr>
          <a:xfrm>
            <a:off x="2136841" y="3372260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8B181F-5016-DA90-D746-81EDCD5A0ADF}"/>
              </a:ext>
            </a:extLst>
          </p:cNvPr>
          <p:cNvSpPr txBox="1"/>
          <p:nvPr/>
        </p:nvSpPr>
        <p:spPr>
          <a:xfrm>
            <a:off x="2123574" y="4273694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3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4E54AB3-490A-A214-F680-D847423103F2}"/>
              </a:ext>
            </a:extLst>
          </p:cNvPr>
          <p:cNvSpPr txBox="1"/>
          <p:nvPr/>
        </p:nvSpPr>
        <p:spPr>
          <a:xfrm>
            <a:off x="1750977" y="5175128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16526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72594-50D0-3927-A861-29DE178B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258500"/>
            <a:ext cx="10197494" cy="1099457"/>
          </a:xfrm>
        </p:spPr>
        <p:txBody>
          <a:bodyPr anchor="ctr">
            <a:normAutofit/>
          </a:bodyPr>
          <a:lstStyle/>
          <a:p>
            <a:pPr algn="ctr"/>
            <a:r>
              <a:rPr lang="es-CO" b="1" dirty="0"/>
              <a:t>4. CONTENIDO DEL PSMV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6" name="Marcador de contenido 6">
            <a:extLst>
              <a:ext uri="{FF2B5EF4-FFF2-40B4-BE49-F238E27FC236}">
                <a16:creationId xmlns:a16="http://schemas.microsoft.com/office/drawing/2014/main" id="{B061354C-E29B-2072-8334-52467A6788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860514"/>
              </p:ext>
            </p:extLst>
          </p:nvPr>
        </p:nvGraphicFramePr>
        <p:xfrm>
          <a:off x="1563080" y="1709057"/>
          <a:ext cx="9127618" cy="430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A73C32AE-0F25-322A-0E96-2AC46EE960D7}"/>
              </a:ext>
            </a:extLst>
          </p:cNvPr>
          <p:cNvSpPr txBox="1"/>
          <p:nvPr/>
        </p:nvSpPr>
        <p:spPr>
          <a:xfrm>
            <a:off x="1712065" y="2081720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5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3C271CC-6A1E-316B-D25E-0D5C6CACA9E7}"/>
              </a:ext>
            </a:extLst>
          </p:cNvPr>
          <p:cNvSpPr txBox="1"/>
          <p:nvPr/>
        </p:nvSpPr>
        <p:spPr>
          <a:xfrm>
            <a:off x="2120628" y="2833077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6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8B181F-5016-DA90-D746-81EDCD5A0ADF}"/>
              </a:ext>
            </a:extLst>
          </p:cNvPr>
          <p:cNvSpPr txBox="1"/>
          <p:nvPr/>
        </p:nvSpPr>
        <p:spPr>
          <a:xfrm>
            <a:off x="2247088" y="3655592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7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4E54AB3-490A-A214-F680-D847423103F2}"/>
              </a:ext>
            </a:extLst>
          </p:cNvPr>
          <p:cNvSpPr txBox="1"/>
          <p:nvPr/>
        </p:nvSpPr>
        <p:spPr>
          <a:xfrm>
            <a:off x="1741249" y="5223768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9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648501-108A-F07F-2D44-12CBC3013E99}"/>
              </a:ext>
            </a:extLst>
          </p:cNvPr>
          <p:cNvSpPr txBox="1"/>
          <p:nvPr/>
        </p:nvSpPr>
        <p:spPr>
          <a:xfrm>
            <a:off x="2127120" y="4452033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2909854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GradientVTI">
  <a:themeElements>
    <a:clrScheme name="GradientRis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Override1.xml><?xml version="1.0" encoding="utf-8"?>
<a:themeOverride xmlns:a="http://schemas.openxmlformats.org/drawingml/2006/main">
  <a:clrScheme name="Faceta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2.xml><?xml version="1.0" encoding="utf-8"?>
<a:themeOverride xmlns:a="http://schemas.openxmlformats.org/drawingml/2006/main">
  <a:clrScheme name="Faceta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3.xml><?xml version="1.0" encoding="utf-8"?>
<a:themeOverride xmlns:a="http://schemas.openxmlformats.org/drawingml/2006/main">
  <a:clrScheme name="Faceta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4.xml><?xml version="1.0" encoding="utf-8"?>
<a:themeOverride xmlns:a="http://schemas.openxmlformats.org/drawingml/2006/main">
  <a:clrScheme name="Faceta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5.xml><?xml version="1.0" encoding="utf-8"?>
<a:themeOverride xmlns:a="http://schemas.openxmlformats.org/drawingml/2006/main">
  <a:clrScheme name="Faceta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6.xml><?xml version="1.0" encoding="utf-8"?>
<a:themeOverride xmlns:a="http://schemas.openxmlformats.org/drawingml/2006/main">
  <a:clrScheme name="Faceta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492</Words>
  <Application>Microsoft Office PowerPoint</Application>
  <PresentationFormat>Panorámica</PresentationFormat>
  <Paragraphs>73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Trebuchet MS</vt:lpstr>
      <vt:lpstr>Univers</vt:lpstr>
      <vt:lpstr>Wingdings 3</vt:lpstr>
      <vt:lpstr>Faceta</vt:lpstr>
      <vt:lpstr>GradientVTI</vt:lpstr>
      <vt:lpstr>PLAN DE SANEAMIENTO Y MANEJO DE VERTIMIENTOS –PSMV Y PERMISOS DE VERTIMIENTOS</vt:lpstr>
      <vt:lpstr>CONTENIDO</vt:lpstr>
      <vt:lpstr>2. MARCO NORMATIVO</vt:lpstr>
      <vt:lpstr>2. DEFINICIÓN</vt:lpstr>
      <vt:lpstr>HORIZONTE DE PLANIFICACIÓN</vt:lpstr>
      <vt:lpstr>3. ¿QUIÉN PRESENTA EL PSMV?</vt:lpstr>
      <vt:lpstr>NECESIDAD DE PRESENTAR Y EJECUTAR</vt:lpstr>
      <vt:lpstr>4. CONTENIDO DEL PSMV</vt:lpstr>
      <vt:lpstr>4. CONTENIDO DEL PSMV</vt:lpstr>
      <vt:lpstr> SEGUIMIENTO Y CONTROL</vt:lpstr>
      <vt:lpstr>PERMISO DE VERTIMIENTOS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SANEAMIENTO Y MANEJO DE VERTIMIENTOS -PSMV</dc:title>
  <dc:creator>Olga Lucia Meza Barragan</dc:creator>
  <cp:lastModifiedBy>Olga Lucia Meza Barragan</cp:lastModifiedBy>
  <cp:revision>10</cp:revision>
  <dcterms:created xsi:type="dcterms:W3CDTF">2024-01-28T14:21:40Z</dcterms:created>
  <dcterms:modified xsi:type="dcterms:W3CDTF">2024-01-30T13:30:39Z</dcterms:modified>
</cp:coreProperties>
</file>